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256" r:id="rId5"/>
    <p:sldId id="285" r:id="rId6"/>
    <p:sldId id="308" r:id="rId7"/>
    <p:sldId id="522" r:id="rId8"/>
    <p:sldId id="523" r:id="rId9"/>
    <p:sldId id="524" r:id="rId10"/>
    <p:sldId id="547" r:id="rId11"/>
    <p:sldId id="555" r:id="rId12"/>
    <p:sldId id="568" r:id="rId13"/>
    <p:sldId id="574" r:id="rId14"/>
    <p:sldId id="554" r:id="rId15"/>
    <p:sldId id="539" r:id="rId16"/>
    <p:sldId id="575" r:id="rId17"/>
    <p:sldId id="562" r:id="rId18"/>
    <p:sldId id="564" r:id="rId19"/>
    <p:sldId id="549" r:id="rId20"/>
    <p:sldId id="570" r:id="rId21"/>
    <p:sldId id="540" r:id="rId22"/>
    <p:sldId id="530" r:id="rId23"/>
    <p:sldId id="541" r:id="rId24"/>
    <p:sldId id="531" r:id="rId25"/>
    <p:sldId id="532" r:id="rId26"/>
    <p:sldId id="542" r:id="rId27"/>
    <p:sldId id="533" r:id="rId28"/>
    <p:sldId id="571" r:id="rId29"/>
    <p:sldId id="572" r:id="rId30"/>
    <p:sldId id="576" r:id="rId31"/>
    <p:sldId id="508" r:id="rId32"/>
    <p:sldId id="537" r:id="rId33"/>
    <p:sldId id="509" r:id="rId34"/>
    <p:sldId id="536" r:id="rId35"/>
    <p:sldId id="510" r:id="rId36"/>
    <p:sldId id="511" r:id="rId37"/>
    <p:sldId id="515" r:id="rId38"/>
    <p:sldId id="577" r:id="rId39"/>
    <p:sldId id="327" r:id="rId40"/>
    <p:sldId id="328" r:id="rId41"/>
    <p:sldId id="329" r:id="rId42"/>
    <p:sldId id="578" r:id="rId43"/>
    <p:sldId id="390" r:id="rId44"/>
    <p:sldId id="332" r:id="rId45"/>
    <p:sldId id="391" r:id="rId46"/>
    <p:sldId id="337" r:id="rId47"/>
    <p:sldId id="500" r:id="rId48"/>
    <p:sldId id="579" r:id="rId49"/>
    <p:sldId id="580" r:id="rId50"/>
    <p:sldId id="581" r:id="rId51"/>
    <p:sldId id="582" r:id="rId52"/>
    <p:sldId id="583" r:id="rId53"/>
    <p:sldId id="584" r:id="rId5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2552" autoAdjust="0"/>
  </p:normalViewPr>
  <p:slideViewPr>
    <p:cSldViewPr snapToGrid="0">
      <p:cViewPr varScale="1">
        <p:scale>
          <a:sx n="72" d="100"/>
          <a:sy n="72" d="100"/>
        </p:scale>
        <p:origin x="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har, Aleš" userId="1efe1e73-8bd8-4949-9f2f-70092a518fe2" providerId="ADAL" clId="{4A133888-5F1E-4AB9-A00B-92370C9B0C6D}"/>
    <pc:docChg chg="undo redo custSel addSld delSld modSld sldOrd">
      <pc:chgData name="Kuhar, Aleš" userId="1efe1e73-8bd8-4949-9f2f-70092a518fe2" providerId="ADAL" clId="{4A133888-5F1E-4AB9-A00B-92370C9B0C6D}" dt="2022-06-08T10:21:21.911" v="14931" actId="113"/>
      <pc:docMkLst>
        <pc:docMk/>
      </pc:docMkLst>
      <pc:sldChg chg="addSp modSp">
        <pc:chgData name="Kuhar, Aleš" userId="1efe1e73-8bd8-4949-9f2f-70092a518fe2" providerId="ADAL" clId="{4A133888-5F1E-4AB9-A00B-92370C9B0C6D}" dt="2022-06-06T11:51:43.552" v="1" actId="1076"/>
        <pc:sldMkLst>
          <pc:docMk/>
          <pc:sldMk cId="901770245" sldId="256"/>
        </pc:sldMkLst>
        <pc:picChg chg="add mod">
          <ac:chgData name="Kuhar, Aleš" userId="1efe1e73-8bd8-4949-9f2f-70092a518fe2" providerId="ADAL" clId="{4A133888-5F1E-4AB9-A00B-92370C9B0C6D}" dt="2022-06-06T11:51:43.552" v="1" actId="1076"/>
          <ac:picMkLst>
            <pc:docMk/>
            <pc:sldMk cId="901770245" sldId="256"/>
            <ac:picMk id="9" creationId="{54D5A051-A175-4133-9C83-161069E151C7}"/>
          </ac:picMkLst>
        </pc:picChg>
      </pc:sldChg>
      <pc:sldChg chg="addSp modSp add">
        <pc:chgData name="Kuhar, Aleš" userId="1efe1e73-8bd8-4949-9f2f-70092a518fe2" providerId="ADAL" clId="{4A133888-5F1E-4AB9-A00B-92370C9B0C6D}" dt="2022-06-07T18:32:13.479" v="5851" actId="20577"/>
        <pc:sldMkLst>
          <pc:docMk/>
          <pc:sldMk cId="0" sldId="285"/>
        </pc:sldMkLst>
        <pc:spChg chg="mod">
          <ac:chgData name="Kuhar, Aleš" userId="1efe1e73-8bd8-4949-9f2f-70092a518fe2" providerId="ADAL" clId="{4A133888-5F1E-4AB9-A00B-92370C9B0C6D}" dt="2022-06-07T18:32:13.479" v="5851" actId="20577"/>
          <ac:spMkLst>
            <pc:docMk/>
            <pc:sldMk cId="0" sldId="285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12:06:56.972" v="54" actId="1076"/>
          <ac:spMkLst>
            <pc:docMk/>
            <pc:sldMk cId="0" sldId="285"/>
            <ac:spMk id="4099" creationId="{00000000-0000-0000-0000-000000000000}"/>
          </ac:spMkLst>
        </pc:spChg>
        <pc:picChg chg="add">
          <ac:chgData name="Kuhar, Aleš" userId="1efe1e73-8bd8-4949-9f2f-70092a518fe2" providerId="ADAL" clId="{4A133888-5F1E-4AB9-A00B-92370C9B0C6D}" dt="2022-06-06T12:06:25.097" v="44"/>
          <ac:picMkLst>
            <pc:docMk/>
            <pc:sldMk cId="0" sldId="285"/>
            <ac:picMk id="4" creationId="{B3353709-473C-4B6A-9DFE-697CEABAE4E2}"/>
          </ac:picMkLst>
        </pc:picChg>
      </pc:sldChg>
      <pc:sldChg chg="modSp add del">
        <pc:chgData name="Kuhar, Aleš" userId="1efe1e73-8bd8-4949-9f2f-70092a518fe2" providerId="ADAL" clId="{4A133888-5F1E-4AB9-A00B-92370C9B0C6D}" dt="2022-06-07T19:39:21.358" v="7564" actId="2696"/>
        <pc:sldMkLst>
          <pc:docMk/>
          <pc:sldMk cId="0" sldId="286"/>
        </pc:sldMkLst>
        <pc:spChg chg="mod">
          <ac:chgData name="Kuhar, Aleš" userId="1efe1e73-8bd8-4949-9f2f-70092a518fe2" providerId="ADAL" clId="{4A133888-5F1E-4AB9-A00B-92370C9B0C6D}" dt="2022-06-07T19:39:12.007" v="7561"/>
          <ac:spMkLst>
            <pc:docMk/>
            <pc:sldMk cId="0" sldId="286"/>
            <ac:spMk id="15362" creationId="{00000000-0000-0000-0000-000000000000}"/>
          </ac:spMkLst>
        </pc:spChg>
      </pc:sldChg>
      <pc:sldChg chg="modSp add del">
        <pc:chgData name="Kuhar, Aleš" userId="1efe1e73-8bd8-4949-9f2f-70092a518fe2" providerId="ADAL" clId="{4A133888-5F1E-4AB9-A00B-92370C9B0C6D}" dt="2022-06-08T09:11:33.376" v="10794" actId="2696"/>
        <pc:sldMkLst>
          <pc:docMk/>
          <pc:sldMk cId="0" sldId="289"/>
        </pc:sldMkLst>
        <pc:spChg chg="mod">
          <ac:chgData name="Kuhar, Aleš" userId="1efe1e73-8bd8-4949-9f2f-70092a518fe2" providerId="ADAL" clId="{4A133888-5F1E-4AB9-A00B-92370C9B0C6D}" dt="2022-06-08T09:11:18.144" v="10792" actId="108"/>
          <ac:spMkLst>
            <pc:docMk/>
            <pc:sldMk cId="0" sldId="289"/>
            <ac:spMk id="35842" creationId="{00000000-0000-0000-0000-000000000000}"/>
          </ac:spMkLst>
        </pc:spChg>
      </pc:sldChg>
      <pc:sldChg chg="addSp delSp modSp add">
        <pc:chgData name="Kuhar, Aleš" userId="1efe1e73-8bd8-4949-9f2f-70092a518fe2" providerId="ADAL" clId="{4A133888-5F1E-4AB9-A00B-92370C9B0C6D}" dt="2022-06-06T12:07:03.881" v="55" actId="1076"/>
        <pc:sldMkLst>
          <pc:docMk/>
          <pc:sldMk cId="0" sldId="308"/>
        </pc:sldMkLst>
        <pc:spChg chg="mod">
          <ac:chgData name="Kuhar, Aleš" userId="1efe1e73-8bd8-4949-9f2f-70092a518fe2" providerId="ADAL" clId="{4A133888-5F1E-4AB9-A00B-92370C9B0C6D}" dt="2022-06-06T12:07:03.881" v="55" actId="1076"/>
          <ac:spMkLst>
            <pc:docMk/>
            <pc:sldMk cId="0" sldId="308"/>
            <ac:spMk id="5122" creationId="{00000000-0000-0000-0000-000000000000}"/>
          </ac:spMkLst>
        </pc:spChg>
        <pc:picChg chg="add del">
          <ac:chgData name="Kuhar, Aleš" userId="1efe1e73-8bd8-4949-9f2f-70092a518fe2" providerId="ADAL" clId="{4A133888-5F1E-4AB9-A00B-92370C9B0C6D}" dt="2022-06-06T11:54:12.252" v="29" actId="478"/>
          <ac:picMkLst>
            <pc:docMk/>
            <pc:sldMk cId="0" sldId="308"/>
            <ac:picMk id="3" creationId="{B4A0F3A2-44D9-4F86-B75B-3159C1DC271D}"/>
          </ac:picMkLst>
        </pc:picChg>
        <pc:picChg chg="add mod modCrop">
          <ac:chgData name="Kuhar, Aleš" userId="1efe1e73-8bd8-4949-9f2f-70092a518fe2" providerId="ADAL" clId="{4A133888-5F1E-4AB9-A00B-92370C9B0C6D}" dt="2022-06-06T11:54:44.602" v="38" actId="14100"/>
          <ac:picMkLst>
            <pc:docMk/>
            <pc:sldMk cId="0" sldId="308"/>
            <ac:picMk id="4" creationId="{6DF398FD-2663-4334-A985-CD3FB2FC6E43}"/>
          </ac:picMkLst>
        </pc:picChg>
      </pc:sldChg>
      <pc:sldChg chg="add del">
        <pc:chgData name="Kuhar, Aleš" userId="1efe1e73-8bd8-4949-9f2f-70092a518fe2" providerId="ADAL" clId="{4A133888-5F1E-4AB9-A00B-92370C9B0C6D}" dt="2022-06-08T00:01:34.880" v="9395" actId="2696"/>
        <pc:sldMkLst>
          <pc:docMk/>
          <pc:sldMk cId="0" sldId="318"/>
        </pc:sldMkLst>
      </pc:sldChg>
      <pc:sldChg chg="add del">
        <pc:chgData name="Kuhar, Aleš" userId="1efe1e73-8bd8-4949-9f2f-70092a518fe2" providerId="ADAL" clId="{4A133888-5F1E-4AB9-A00B-92370C9B0C6D}" dt="2022-06-08T00:30:03.634" v="9725" actId="2696"/>
        <pc:sldMkLst>
          <pc:docMk/>
          <pc:sldMk cId="0" sldId="326"/>
        </pc:sldMkLst>
      </pc:sldChg>
      <pc:sldChg chg="addSp delSp modSp add">
        <pc:chgData name="Kuhar, Aleš" userId="1efe1e73-8bd8-4949-9f2f-70092a518fe2" providerId="ADAL" clId="{4A133888-5F1E-4AB9-A00B-92370C9B0C6D}" dt="2022-06-08T00:13:19.448" v="9477" actId="1076"/>
        <pc:sldMkLst>
          <pc:docMk/>
          <pc:sldMk cId="0" sldId="327"/>
        </pc:sldMkLst>
        <pc:spChg chg="mod">
          <ac:chgData name="Kuhar, Aleš" userId="1efe1e73-8bd8-4949-9f2f-70092a518fe2" providerId="ADAL" clId="{4A133888-5F1E-4AB9-A00B-92370C9B0C6D}" dt="2022-06-08T00:13:02.088" v="9474" actId="20577"/>
          <ac:spMkLst>
            <pc:docMk/>
            <pc:sldMk cId="0" sldId="327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0:11:55.326" v="9402" actId="6549"/>
          <ac:spMkLst>
            <pc:docMk/>
            <pc:sldMk cId="0" sldId="327"/>
            <ac:spMk id="22532" creationId="{00000000-0000-0000-0000-000000000000}"/>
          </ac:spMkLst>
        </pc:spChg>
        <pc:picChg chg="add mod">
          <ac:chgData name="Kuhar, Aleš" userId="1efe1e73-8bd8-4949-9f2f-70092a518fe2" providerId="ADAL" clId="{4A133888-5F1E-4AB9-A00B-92370C9B0C6D}" dt="2022-06-08T00:13:19.448" v="9477" actId="1076"/>
          <ac:picMkLst>
            <pc:docMk/>
            <pc:sldMk cId="0" sldId="327"/>
            <ac:picMk id="3" creationId="{2BEE0DA5-2541-464C-9AE7-9CA729384B92}"/>
          </ac:picMkLst>
        </pc:picChg>
        <pc:picChg chg="del">
          <ac:chgData name="Kuhar, Aleš" userId="1efe1e73-8bd8-4949-9f2f-70092a518fe2" providerId="ADAL" clId="{4A133888-5F1E-4AB9-A00B-92370C9B0C6D}" dt="2022-06-08T00:11:50.228" v="9398" actId="478"/>
          <ac:picMkLst>
            <pc:docMk/>
            <pc:sldMk cId="0" sldId="327"/>
            <ac:picMk id="4" creationId="{00000000-0000-0000-0000-000000000000}"/>
          </ac:picMkLst>
        </pc:picChg>
      </pc:sldChg>
      <pc:sldChg chg="addSp delSp modSp add">
        <pc:chgData name="Kuhar, Aleš" userId="1efe1e73-8bd8-4949-9f2f-70092a518fe2" providerId="ADAL" clId="{4A133888-5F1E-4AB9-A00B-92370C9B0C6D}" dt="2022-06-08T00:16:42.050" v="9484" actId="6549"/>
        <pc:sldMkLst>
          <pc:docMk/>
          <pc:sldMk cId="0" sldId="328"/>
        </pc:sldMkLst>
        <pc:spChg chg="mod">
          <ac:chgData name="Kuhar, Aleš" userId="1efe1e73-8bd8-4949-9f2f-70092a518fe2" providerId="ADAL" clId="{4A133888-5F1E-4AB9-A00B-92370C9B0C6D}" dt="2022-06-08T00:13:34.482" v="9479" actId="108"/>
          <ac:spMkLst>
            <pc:docMk/>
            <pc:sldMk cId="0" sldId="328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0:16:42.050" v="9484" actId="6549"/>
          <ac:spMkLst>
            <pc:docMk/>
            <pc:sldMk cId="0" sldId="328"/>
            <ac:spMk id="23556" creationId="{00000000-0000-0000-0000-000000000000}"/>
          </ac:spMkLst>
        </pc:spChg>
        <pc:picChg chg="add mod">
          <ac:chgData name="Kuhar, Aleš" userId="1efe1e73-8bd8-4949-9f2f-70092a518fe2" providerId="ADAL" clId="{4A133888-5F1E-4AB9-A00B-92370C9B0C6D}" dt="2022-06-08T00:16:39.068" v="9482" actId="1076"/>
          <ac:picMkLst>
            <pc:docMk/>
            <pc:sldMk cId="0" sldId="328"/>
            <ac:picMk id="3" creationId="{67A04D45-E51E-4070-911B-2426FF5E1E4D}"/>
          </ac:picMkLst>
        </pc:picChg>
        <pc:picChg chg="del">
          <ac:chgData name="Kuhar, Aleš" userId="1efe1e73-8bd8-4949-9f2f-70092a518fe2" providerId="ADAL" clId="{4A133888-5F1E-4AB9-A00B-92370C9B0C6D}" dt="2022-06-08T00:16:36.697" v="9480" actId="478"/>
          <ac:picMkLst>
            <pc:docMk/>
            <pc:sldMk cId="0" sldId="328"/>
            <ac:picMk id="6" creationId="{00000000-0000-0000-0000-000000000000}"/>
          </ac:picMkLst>
        </pc:picChg>
      </pc:sldChg>
      <pc:sldChg chg="addSp delSp modSp add">
        <pc:chgData name="Kuhar, Aleš" userId="1efe1e73-8bd8-4949-9f2f-70092a518fe2" providerId="ADAL" clId="{4A133888-5F1E-4AB9-A00B-92370C9B0C6D}" dt="2022-06-08T00:29:33.785" v="9719" actId="1076"/>
        <pc:sldMkLst>
          <pc:docMk/>
          <pc:sldMk cId="0" sldId="329"/>
        </pc:sldMkLst>
        <pc:spChg chg="mod">
          <ac:chgData name="Kuhar, Aleš" userId="1efe1e73-8bd8-4949-9f2f-70092a518fe2" providerId="ADAL" clId="{4A133888-5F1E-4AB9-A00B-92370C9B0C6D}" dt="2022-06-08T00:29:27.751" v="9718" actId="20577"/>
          <ac:spMkLst>
            <pc:docMk/>
            <pc:sldMk cId="0" sldId="329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0:19:19.050" v="9489" actId="20577"/>
          <ac:spMkLst>
            <pc:docMk/>
            <pc:sldMk cId="0" sldId="329"/>
            <ac:spMk id="24580" creationId="{00000000-0000-0000-0000-000000000000}"/>
          </ac:spMkLst>
        </pc:spChg>
        <pc:picChg chg="del">
          <ac:chgData name="Kuhar, Aleš" userId="1efe1e73-8bd8-4949-9f2f-70092a518fe2" providerId="ADAL" clId="{4A133888-5F1E-4AB9-A00B-92370C9B0C6D}" dt="2022-06-08T00:19:11.724" v="9485" actId="478"/>
          <ac:picMkLst>
            <pc:docMk/>
            <pc:sldMk cId="0" sldId="329"/>
            <ac:picMk id="3" creationId="{00000000-0000-0000-0000-000000000000}"/>
          </ac:picMkLst>
        </pc:picChg>
        <pc:picChg chg="add mod">
          <ac:chgData name="Kuhar, Aleš" userId="1efe1e73-8bd8-4949-9f2f-70092a518fe2" providerId="ADAL" clId="{4A133888-5F1E-4AB9-A00B-92370C9B0C6D}" dt="2022-06-08T00:29:33.785" v="9719" actId="1076"/>
          <ac:picMkLst>
            <pc:docMk/>
            <pc:sldMk cId="0" sldId="329"/>
            <ac:picMk id="4" creationId="{55ED3C0B-8BB1-49F6-B4E5-45B0BD660BB8}"/>
          </ac:picMkLst>
        </pc:picChg>
      </pc:sldChg>
      <pc:sldChg chg="addSp delSp modSp add">
        <pc:chgData name="Kuhar, Aleš" userId="1efe1e73-8bd8-4949-9f2f-70092a518fe2" providerId="ADAL" clId="{4A133888-5F1E-4AB9-A00B-92370C9B0C6D}" dt="2022-06-08T08:36:23.962" v="10511" actId="20577"/>
        <pc:sldMkLst>
          <pc:docMk/>
          <pc:sldMk cId="0" sldId="332"/>
        </pc:sldMkLst>
        <pc:spChg chg="mod">
          <ac:chgData name="Kuhar, Aleš" userId="1efe1e73-8bd8-4949-9f2f-70092a518fe2" providerId="ADAL" clId="{4A133888-5F1E-4AB9-A00B-92370C9B0C6D}" dt="2022-06-08T08:36:23.962" v="10511" actId="20577"/>
          <ac:spMkLst>
            <pc:docMk/>
            <pc:sldMk cId="0" sldId="332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8:32:46.179" v="10281" actId="20577"/>
          <ac:spMkLst>
            <pc:docMk/>
            <pc:sldMk cId="0" sldId="332"/>
            <ac:spMk id="28676" creationId="{00000000-0000-0000-0000-000000000000}"/>
          </ac:spMkLst>
        </pc:spChg>
        <pc:grpChg chg="add mod">
          <ac:chgData name="Kuhar, Aleš" userId="1efe1e73-8bd8-4949-9f2f-70092a518fe2" providerId="ADAL" clId="{4A133888-5F1E-4AB9-A00B-92370C9B0C6D}" dt="2022-06-08T08:32:42.741" v="10279" actId="1076"/>
          <ac:grpSpMkLst>
            <pc:docMk/>
            <pc:sldMk cId="0" sldId="332"/>
            <ac:grpSpMk id="5" creationId="{8D1D7010-79B6-42A5-A6F3-2F96FDE15968}"/>
          </ac:grpSpMkLst>
        </pc:grpChg>
        <pc:picChg chg="add mod ord modCrop">
          <ac:chgData name="Kuhar, Aleš" userId="1efe1e73-8bd8-4949-9f2f-70092a518fe2" providerId="ADAL" clId="{4A133888-5F1E-4AB9-A00B-92370C9B0C6D}" dt="2022-06-08T08:32:34.862" v="10277" actId="164"/>
          <ac:picMkLst>
            <pc:docMk/>
            <pc:sldMk cId="0" sldId="332"/>
            <ac:picMk id="3" creationId="{15322269-3BE3-4BF1-AED5-80D9424F3DB9}"/>
          </ac:picMkLst>
        </pc:picChg>
        <pc:picChg chg="del">
          <ac:chgData name="Kuhar, Aleš" userId="1efe1e73-8bd8-4949-9f2f-70092a518fe2" providerId="ADAL" clId="{4A133888-5F1E-4AB9-A00B-92370C9B0C6D}" dt="2022-06-08T08:32:04.853" v="10270" actId="478"/>
          <ac:picMkLst>
            <pc:docMk/>
            <pc:sldMk cId="0" sldId="332"/>
            <ac:picMk id="4" creationId="{00000000-0000-0000-0000-000000000000}"/>
          </ac:picMkLst>
        </pc:picChg>
        <pc:cxnChg chg="mod">
          <ac:chgData name="Kuhar, Aleš" userId="1efe1e73-8bd8-4949-9f2f-70092a518fe2" providerId="ADAL" clId="{4A133888-5F1E-4AB9-A00B-92370C9B0C6D}" dt="2022-06-08T08:32:34.862" v="10277" actId="164"/>
          <ac:cxnSpMkLst>
            <pc:docMk/>
            <pc:sldMk cId="0" sldId="332"/>
            <ac:cxnSpMk id="10" creationId="{00000000-0000-0000-0000-000000000000}"/>
          </ac:cxnSpMkLst>
        </pc:cxnChg>
        <pc:cxnChg chg="mod">
          <ac:chgData name="Kuhar, Aleš" userId="1efe1e73-8bd8-4949-9f2f-70092a518fe2" providerId="ADAL" clId="{4A133888-5F1E-4AB9-A00B-92370C9B0C6D}" dt="2022-06-08T08:32:34.862" v="10277" actId="164"/>
          <ac:cxnSpMkLst>
            <pc:docMk/>
            <pc:sldMk cId="0" sldId="332"/>
            <ac:cxnSpMk id="11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8T09:11:00.692" v="10790" actId="6549"/>
        <pc:sldMkLst>
          <pc:docMk/>
          <pc:sldMk cId="0" sldId="337"/>
        </pc:sldMkLst>
        <pc:spChg chg="mod">
          <ac:chgData name="Kuhar, Aleš" userId="1efe1e73-8bd8-4949-9f2f-70092a518fe2" providerId="ADAL" clId="{4A133888-5F1E-4AB9-A00B-92370C9B0C6D}" dt="2022-06-08T09:05:12.958" v="10641" actId="20577"/>
          <ac:spMkLst>
            <pc:docMk/>
            <pc:sldMk cId="0" sldId="337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9:11:00.692" v="10790" actId="6549"/>
          <ac:spMkLst>
            <pc:docMk/>
            <pc:sldMk cId="0" sldId="337"/>
            <ac:spMk id="5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9:09:15.626" v="10646" actId="20577"/>
          <ac:spMkLst>
            <pc:docMk/>
            <pc:sldMk cId="0" sldId="337"/>
            <ac:spMk id="34821" creationId="{00000000-0000-0000-0000-000000000000}"/>
          </ac:spMkLst>
        </pc:spChg>
        <pc:picChg chg="add mod">
          <ac:chgData name="Kuhar, Aleš" userId="1efe1e73-8bd8-4949-9f2f-70092a518fe2" providerId="ADAL" clId="{4A133888-5F1E-4AB9-A00B-92370C9B0C6D}" dt="2022-06-08T09:09:21.285" v="10650" actId="1076"/>
          <ac:picMkLst>
            <pc:docMk/>
            <pc:sldMk cId="0" sldId="337"/>
            <ac:picMk id="3" creationId="{376B0F1B-7A9E-4B1D-8077-C3679793D3F8}"/>
          </ac:picMkLst>
        </pc:picChg>
        <pc:picChg chg="add del">
          <ac:chgData name="Kuhar, Aleš" userId="1efe1e73-8bd8-4949-9f2f-70092a518fe2" providerId="ADAL" clId="{4A133888-5F1E-4AB9-A00B-92370C9B0C6D}" dt="2022-06-08T09:09:11.851" v="10643" actId="478"/>
          <ac:picMkLst>
            <pc:docMk/>
            <pc:sldMk cId="0" sldId="337"/>
            <ac:picMk id="4" creationId="{00000000-0000-0000-0000-000000000000}"/>
          </ac:picMkLst>
        </pc:picChg>
      </pc:sldChg>
      <pc:sldChg chg="addSp delSp modSp add">
        <pc:chgData name="Kuhar, Aleš" userId="1efe1e73-8bd8-4949-9f2f-70092a518fe2" providerId="ADAL" clId="{4A133888-5F1E-4AB9-A00B-92370C9B0C6D}" dt="2022-06-08T01:45:59.230" v="9992" actId="20577"/>
        <pc:sldMkLst>
          <pc:docMk/>
          <pc:sldMk cId="0" sldId="390"/>
        </pc:sldMkLst>
        <pc:spChg chg="mod">
          <ac:chgData name="Kuhar, Aleš" userId="1efe1e73-8bd8-4949-9f2f-70092a518fe2" providerId="ADAL" clId="{4A133888-5F1E-4AB9-A00B-92370C9B0C6D}" dt="2022-06-08T01:45:59.230" v="9992" actId="20577"/>
          <ac:spMkLst>
            <pc:docMk/>
            <pc:sldMk cId="0" sldId="390"/>
            <ac:spMk id="7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8T01:43:11.078" v="9893" actId="1036"/>
          <ac:spMkLst>
            <pc:docMk/>
            <pc:sldMk cId="0" sldId="390"/>
            <ac:spMk id="13" creationId="{A2621115-CCF6-4628-BBDB-56C6A48EC16C}"/>
          </ac:spMkLst>
        </pc:spChg>
        <pc:spChg chg="add mod">
          <ac:chgData name="Kuhar, Aleš" userId="1efe1e73-8bd8-4949-9f2f-70092a518fe2" providerId="ADAL" clId="{4A133888-5F1E-4AB9-A00B-92370C9B0C6D}" dt="2022-06-08T01:45:19.164" v="9963" actId="1035"/>
          <ac:spMkLst>
            <pc:docMk/>
            <pc:sldMk cId="0" sldId="390"/>
            <ac:spMk id="14" creationId="{EBE529C1-F856-4FAF-B046-0B9B93DD8B2C}"/>
          </ac:spMkLst>
        </pc:spChg>
        <pc:spChg chg="add mod">
          <ac:chgData name="Kuhar, Aleš" userId="1efe1e73-8bd8-4949-9f2f-70092a518fe2" providerId="ADAL" clId="{4A133888-5F1E-4AB9-A00B-92370C9B0C6D}" dt="2022-06-08T01:45:41.593" v="9990" actId="1037"/>
          <ac:spMkLst>
            <pc:docMk/>
            <pc:sldMk cId="0" sldId="390"/>
            <ac:spMk id="15" creationId="{BC1FE812-2851-460A-BFCC-E0D8C1752428}"/>
          </ac:spMkLst>
        </pc:spChg>
        <pc:spChg chg="del">
          <ac:chgData name="Kuhar, Aleš" userId="1efe1e73-8bd8-4949-9f2f-70092a518fe2" providerId="ADAL" clId="{4A133888-5F1E-4AB9-A00B-92370C9B0C6D}" dt="2022-06-08T01:43:01.716" v="9856" actId="478"/>
          <ac:spMkLst>
            <pc:docMk/>
            <pc:sldMk cId="0" sldId="390"/>
            <ac:spMk id="16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1:43:44.867" v="9909" actId="207"/>
          <ac:spMkLst>
            <pc:docMk/>
            <pc:sldMk cId="0" sldId="390"/>
            <ac:spMk id="17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8T01:45:12.758" v="9918" actId="478"/>
          <ac:spMkLst>
            <pc:docMk/>
            <pc:sldMk cId="0" sldId="390"/>
            <ac:spMk id="20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8T01:45:36.156" v="9964" actId="478"/>
          <ac:spMkLst>
            <pc:docMk/>
            <pc:sldMk cId="0" sldId="390"/>
            <ac:spMk id="21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1:35:57.197" v="9735" actId="20577"/>
          <ac:spMkLst>
            <pc:docMk/>
            <pc:sldMk cId="0" sldId="390"/>
            <ac:spMk id="26629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0:30:29.389" v="9726" actId="20577"/>
          <ac:spMkLst>
            <pc:docMk/>
            <pc:sldMk cId="0" sldId="390"/>
            <ac:spMk id="288770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1:40:33.634" v="9855" actId="20577"/>
          <ac:spMkLst>
            <pc:docMk/>
            <pc:sldMk cId="0" sldId="390"/>
            <ac:spMk id="288771" creationId="{00000000-0000-0000-0000-000000000000}"/>
          </ac:spMkLst>
        </pc:spChg>
        <pc:picChg chg="add mod">
          <ac:chgData name="Kuhar, Aleš" userId="1efe1e73-8bd8-4949-9f2f-70092a518fe2" providerId="ADAL" clId="{4A133888-5F1E-4AB9-A00B-92370C9B0C6D}" dt="2022-06-08T01:35:53.712" v="9733" actId="1076"/>
          <ac:picMkLst>
            <pc:docMk/>
            <pc:sldMk cId="0" sldId="390"/>
            <ac:picMk id="2" creationId="{FAA006A8-8DFA-4E9C-997F-0611B953F86B}"/>
          </ac:picMkLst>
        </pc:picChg>
        <pc:picChg chg="del">
          <ac:chgData name="Kuhar, Aleš" userId="1efe1e73-8bd8-4949-9f2f-70092a518fe2" providerId="ADAL" clId="{4A133888-5F1E-4AB9-A00B-92370C9B0C6D}" dt="2022-06-08T01:35:22.074" v="9731" actId="478"/>
          <ac:picMkLst>
            <pc:docMk/>
            <pc:sldMk cId="0" sldId="390"/>
            <ac:picMk id="4" creationId="{00000000-0000-0000-0000-000000000000}"/>
          </ac:picMkLst>
        </pc:picChg>
      </pc:sldChg>
      <pc:sldChg chg="addSp delSp modSp add">
        <pc:chgData name="Kuhar, Aleš" userId="1efe1e73-8bd8-4949-9f2f-70092a518fe2" providerId="ADAL" clId="{4A133888-5F1E-4AB9-A00B-92370C9B0C6D}" dt="2022-06-08T08:24:39.960" v="10267" actId="1076"/>
        <pc:sldMkLst>
          <pc:docMk/>
          <pc:sldMk cId="0" sldId="391"/>
        </pc:sldMkLst>
        <pc:spChg chg="mod">
          <ac:chgData name="Kuhar, Aleš" userId="1efe1e73-8bd8-4949-9f2f-70092a518fe2" providerId="ADAL" clId="{4A133888-5F1E-4AB9-A00B-92370C9B0C6D}" dt="2022-06-08T08:23:20.039" v="10229" actId="20577"/>
          <ac:spMkLst>
            <pc:docMk/>
            <pc:sldMk cId="0" sldId="391"/>
            <ac:spMk id="9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8T08:22:44.138" v="10159" actId="478"/>
          <ac:spMkLst>
            <pc:docMk/>
            <pc:sldMk cId="0" sldId="391"/>
            <ac:spMk id="12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8T08:24:00.337" v="10231" actId="478"/>
          <ac:spMkLst>
            <pc:docMk/>
            <pc:sldMk cId="0" sldId="391"/>
            <ac:spMk id="13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8T08:24:30.107" v="10265" actId="14100"/>
          <ac:spMkLst>
            <pc:docMk/>
            <pc:sldMk cId="0" sldId="391"/>
            <ac:spMk id="14" creationId="{1882329B-2256-4F31-9E30-0F6D80836AD4}"/>
          </ac:spMkLst>
        </pc:spChg>
        <pc:spChg chg="mod">
          <ac:chgData name="Kuhar, Aleš" userId="1efe1e73-8bd8-4949-9f2f-70092a518fe2" providerId="ADAL" clId="{4A133888-5F1E-4AB9-A00B-92370C9B0C6D}" dt="2022-06-08T08:24:39.960" v="10267" actId="1076"/>
          <ac:spMkLst>
            <pc:docMk/>
            <pc:sldMk cId="0" sldId="391"/>
            <ac:spMk id="15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8T08:24:32.522" v="10266" actId="1076"/>
          <ac:spMkLst>
            <pc:docMk/>
            <pc:sldMk cId="0" sldId="391"/>
            <ac:spMk id="16" creationId="{E813BFF6-3B4E-441D-B41E-93C98DF7163B}"/>
          </ac:spMkLst>
        </pc:spChg>
        <pc:spChg chg="mod">
          <ac:chgData name="Kuhar, Aleš" userId="1efe1e73-8bd8-4949-9f2f-70092a518fe2" providerId="ADAL" clId="{4A133888-5F1E-4AB9-A00B-92370C9B0C6D}" dt="2022-06-08T08:21:40.300" v="10152" actId="20577"/>
          <ac:spMkLst>
            <pc:docMk/>
            <pc:sldMk cId="0" sldId="391"/>
            <ac:spMk id="30725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8:16:52.401" v="9999" actId="20577"/>
          <ac:spMkLst>
            <pc:docMk/>
            <pc:sldMk cId="0" sldId="391"/>
            <ac:spMk id="268290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8:21:34.401" v="10150" actId="115"/>
          <ac:spMkLst>
            <pc:docMk/>
            <pc:sldMk cId="0" sldId="391"/>
            <ac:spMk id="268291" creationId="{00000000-0000-0000-0000-000000000000}"/>
          </ac:spMkLst>
        </pc:spChg>
        <pc:picChg chg="add del mod">
          <ac:chgData name="Kuhar, Aleš" userId="1efe1e73-8bd8-4949-9f2f-70092a518fe2" providerId="ADAL" clId="{4A133888-5F1E-4AB9-A00B-92370C9B0C6D}" dt="2022-06-08T08:18:25.662" v="10066" actId="478"/>
          <ac:picMkLst>
            <pc:docMk/>
            <pc:sldMk cId="0" sldId="391"/>
            <ac:picMk id="2" creationId="{692BF224-5442-453B-B4FA-F7CFB0B4B37A}"/>
          </ac:picMkLst>
        </pc:picChg>
        <pc:picChg chg="add mod">
          <ac:chgData name="Kuhar, Aleš" userId="1efe1e73-8bd8-4949-9f2f-70092a518fe2" providerId="ADAL" clId="{4A133888-5F1E-4AB9-A00B-92370C9B0C6D}" dt="2022-06-08T08:18:32.711" v="10070" actId="1076"/>
          <ac:picMkLst>
            <pc:docMk/>
            <pc:sldMk cId="0" sldId="391"/>
            <ac:picMk id="3" creationId="{E947DE28-8013-4D18-BF82-902C4265FDED}"/>
          </ac:picMkLst>
        </pc:picChg>
        <pc:picChg chg="del">
          <ac:chgData name="Kuhar, Aleš" userId="1efe1e73-8bd8-4949-9f2f-70092a518fe2" providerId="ADAL" clId="{4A133888-5F1E-4AB9-A00B-92370C9B0C6D}" dt="2022-06-08T08:12:44.834" v="9993" actId="478"/>
          <ac:picMkLst>
            <pc:docMk/>
            <pc:sldMk cId="0" sldId="391"/>
            <ac:picMk id="4" creationId="{00000000-0000-0000-0000-000000000000}"/>
          </ac:picMkLst>
        </pc:picChg>
      </pc:sldChg>
      <pc:sldChg chg="add del">
        <pc:chgData name="Kuhar, Aleš" userId="1efe1e73-8bd8-4949-9f2f-70092a518fe2" providerId="ADAL" clId="{4A133888-5F1E-4AB9-A00B-92370C9B0C6D}" dt="2022-06-07T12:48:56.226" v="3231" actId="2696"/>
        <pc:sldMkLst>
          <pc:docMk/>
          <pc:sldMk cId="3877933220" sldId="446"/>
        </pc:sldMkLst>
      </pc:sldChg>
      <pc:sldChg chg="modSp add">
        <pc:chgData name="Kuhar, Aleš" userId="1efe1e73-8bd8-4949-9f2f-70092a518fe2" providerId="ADAL" clId="{4A133888-5F1E-4AB9-A00B-92370C9B0C6D}" dt="2022-06-08T09:01:56.591" v="10629" actId="20577"/>
        <pc:sldMkLst>
          <pc:docMk/>
          <pc:sldMk cId="737791518" sldId="500"/>
        </pc:sldMkLst>
        <pc:spChg chg="mod">
          <ac:chgData name="Kuhar, Aleš" userId="1efe1e73-8bd8-4949-9f2f-70092a518fe2" providerId="ADAL" clId="{4A133888-5F1E-4AB9-A00B-92370C9B0C6D}" dt="2022-06-08T09:01:56.591" v="10629" actId="20577"/>
          <ac:spMkLst>
            <pc:docMk/>
            <pc:sldMk cId="737791518" sldId="500"/>
            <ac:spMk id="2970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9:01:50.569" v="10625" actId="12788"/>
          <ac:spMkLst>
            <pc:docMk/>
            <pc:sldMk cId="737791518" sldId="500"/>
            <ac:spMk id="438274" creationId="{00000000-0000-0000-0000-000000000000}"/>
          </ac:spMkLst>
        </pc:spChg>
        <pc:graphicFrameChg chg="mod modGraphic">
          <ac:chgData name="Kuhar, Aleš" userId="1efe1e73-8bd8-4949-9f2f-70092a518fe2" providerId="ADAL" clId="{4A133888-5F1E-4AB9-A00B-92370C9B0C6D}" dt="2022-06-08T09:01:52.704" v="10627" actId="12788"/>
          <ac:graphicFrameMkLst>
            <pc:docMk/>
            <pc:sldMk cId="737791518" sldId="500"/>
            <ac:graphicFrameMk id="2" creationId="{00000000-0000-0000-0000-000000000000}"/>
          </ac:graphicFrameMkLst>
        </pc:graphicFrameChg>
      </pc:sldChg>
      <pc:sldChg chg="addSp delSp modSp add">
        <pc:chgData name="Kuhar, Aleš" userId="1efe1e73-8bd8-4949-9f2f-70092a518fe2" providerId="ADAL" clId="{4A133888-5F1E-4AB9-A00B-92370C9B0C6D}" dt="2022-06-07T22:10:30.026" v="7990" actId="20577"/>
        <pc:sldMkLst>
          <pc:docMk/>
          <pc:sldMk cId="1469124066" sldId="508"/>
        </pc:sldMkLst>
        <pc:spChg chg="mod">
          <ac:chgData name="Kuhar, Aleš" userId="1efe1e73-8bd8-4949-9f2f-70092a518fe2" providerId="ADAL" clId="{4A133888-5F1E-4AB9-A00B-92370C9B0C6D}" dt="2022-06-07T22:10:30.026" v="7990" actId="20577"/>
          <ac:spMkLst>
            <pc:docMk/>
            <pc:sldMk cId="1469124066" sldId="508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1:58:40.720" v="7700" actId="1038"/>
          <ac:spMkLst>
            <pc:docMk/>
            <pc:sldMk cId="1469124066" sldId="508"/>
            <ac:spMk id="6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7T22:00:05.414" v="7734" actId="1076"/>
          <ac:spMkLst>
            <pc:docMk/>
            <pc:sldMk cId="1469124066" sldId="508"/>
            <ac:spMk id="13" creationId="{8E4A96BE-0370-4394-ABB4-12DB79E6C96F}"/>
          </ac:spMkLst>
        </pc:spChg>
        <pc:spChg chg="mod">
          <ac:chgData name="Kuhar, Aleš" userId="1efe1e73-8bd8-4949-9f2f-70092a518fe2" providerId="ADAL" clId="{4A133888-5F1E-4AB9-A00B-92370C9B0C6D}" dt="2022-06-07T21:55:20.598" v="7584" actId="20577"/>
          <ac:spMkLst>
            <pc:docMk/>
            <pc:sldMk cId="1469124066" sldId="508"/>
            <ac:spMk id="16388" creationId="{00000000-0000-0000-0000-000000000000}"/>
          </ac:spMkLst>
        </pc:spChg>
        <pc:grpChg chg="add del mod">
          <ac:chgData name="Kuhar, Aleš" userId="1efe1e73-8bd8-4949-9f2f-70092a518fe2" providerId="ADAL" clId="{4A133888-5F1E-4AB9-A00B-92370C9B0C6D}" dt="2022-06-07T21:56:39.627" v="7594" actId="478"/>
          <ac:grpSpMkLst>
            <pc:docMk/>
            <pc:sldMk cId="1469124066" sldId="508"/>
            <ac:grpSpMk id="7" creationId="{ED9C8B35-2C16-43BA-B1C1-65AB236A5B0F}"/>
          </ac:grpSpMkLst>
        </pc:grpChg>
        <pc:grpChg chg="del">
          <ac:chgData name="Kuhar, Aleš" userId="1efe1e73-8bd8-4949-9f2f-70092a518fe2" providerId="ADAL" clId="{4A133888-5F1E-4AB9-A00B-92370C9B0C6D}" dt="2022-06-07T21:54:32.907" v="7574" actId="478"/>
          <ac:grpSpMkLst>
            <pc:docMk/>
            <pc:sldMk cId="1469124066" sldId="508"/>
            <ac:grpSpMk id="11" creationId="{00000000-0000-0000-0000-000000000000}"/>
          </ac:grpSpMkLst>
        </pc:grpChg>
        <pc:grpChg chg="add del mod">
          <ac:chgData name="Kuhar, Aleš" userId="1efe1e73-8bd8-4949-9f2f-70092a518fe2" providerId="ADAL" clId="{4A133888-5F1E-4AB9-A00B-92370C9B0C6D}" dt="2022-06-07T22:01:59.832" v="7761" actId="165"/>
          <ac:grpSpMkLst>
            <pc:docMk/>
            <pc:sldMk cId="1469124066" sldId="508"/>
            <ac:grpSpMk id="19" creationId="{ED098E80-62F6-40FC-AF06-94D9E067249A}"/>
          </ac:grpSpMkLst>
        </pc:grpChg>
        <pc:picChg chg="add mod">
          <ac:chgData name="Kuhar, Aleš" userId="1efe1e73-8bd8-4949-9f2f-70092a518fe2" providerId="ADAL" clId="{4A133888-5F1E-4AB9-A00B-92370C9B0C6D}" dt="2022-06-07T21:56:08.109" v="7591" actId="164"/>
          <ac:picMkLst>
            <pc:docMk/>
            <pc:sldMk cId="1469124066" sldId="508"/>
            <ac:picMk id="3" creationId="{59A20E73-3531-402B-9355-2CE55FCBD5A0}"/>
          </ac:picMkLst>
        </pc:picChg>
        <pc:picChg chg="add mod ord modCrop">
          <ac:chgData name="Kuhar, Aleš" userId="1efe1e73-8bd8-4949-9f2f-70092a518fe2" providerId="ADAL" clId="{4A133888-5F1E-4AB9-A00B-92370C9B0C6D}" dt="2022-06-07T21:56:08.109" v="7591" actId="164"/>
          <ac:picMkLst>
            <pc:docMk/>
            <pc:sldMk cId="1469124066" sldId="508"/>
            <ac:picMk id="4" creationId="{A872ADDB-5008-48F8-A2F6-2327E1FC3F6B}"/>
          </ac:picMkLst>
        </pc:picChg>
        <pc:picChg chg="add del mod modCrop">
          <ac:chgData name="Kuhar, Aleš" userId="1efe1e73-8bd8-4949-9f2f-70092a518fe2" providerId="ADAL" clId="{4A133888-5F1E-4AB9-A00B-92370C9B0C6D}" dt="2022-06-07T21:57:34.009" v="7604" actId="478"/>
          <ac:picMkLst>
            <pc:docMk/>
            <pc:sldMk cId="1469124066" sldId="508"/>
            <ac:picMk id="9" creationId="{019B0549-95F1-4F5C-89F0-F8CDAF330F12}"/>
          </ac:picMkLst>
        </pc:picChg>
        <pc:picChg chg="add del mod modCrop">
          <ac:chgData name="Kuhar, Aleš" userId="1efe1e73-8bd8-4949-9f2f-70092a518fe2" providerId="ADAL" clId="{4A133888-5F1E-4AB9-A00B-92370C9B0C6D}" dt="2022-06-07T21:57:34.009" v="7604" actId="478"/>
          <ac:picMkLst>
            <pc:docMk/>
            <pc:sldMk cId="1469124066" sldId="508"/>
            <ac:picMk id="10" creationId="{CCFDA9BC-AF05-465C-84EF-EF555C753E11}"/>
          </ac:picMkLst>
        </pc:picChg>
        <pc:picChg chg="add del mod ord topLvl modCrop">
          <ac:chgData name="Kuhar, Aleš" userId="1efe1e73-8bd8-4949-9f2f-70092a518fe2" providerId="ADAL" clId="{4A133888-5F1E-4AB9-A00B-92370C9B0C6D}" dt="2022-06-07T22:02:03.594" v="7762" actId="478"/>
          <ac:picMkLst>
            <pc:docMk/>
            <pc:sldMk cId="1469124066" sldId="508"/>
            <ac:picMk id="12" creationId="{5C581994-2E08-4C4E-BAB9-E21DED520037}"/>
          </ac:picMkLst>
        </pc:picChg>
        <pc:picChg chg="add mod">
          <ac:chgData name="Kuhar, Aleš" userId="1efe1e73-8bd8-4949-9f2f-70092a518fe2" providerId="ADAL" clId="{4A133888-5F1E-4AB9-A00B-92370C9B0C6D}" dt="2022-06-07T22:02:11.486" v="7764" actId="1076"/>
          <ac:picMkLst>
            <pc:docMk/>
            <pc:sldMk cId="1469124066" sldId="508"/>
            <ac:picMk id="20" creationId="{6749CA00-61CB-42C7-AC55-A411946976B9}"/>
          </ac:picMkLst>
        </pc:picChg>
        <pc:picChg chg="add mod ord">
          <ac:chgData name="Kuhar, Aleš" userId="1efe1e73-8bd8-4949-9f2f-70092a518fe2" providerId="ADAL" clId="{4A133888-5F1E-4AB9-A00B-92370C9B0C6D}" dt="2022-06-07T22:02:56.376" v="7781" actId="1076"/>
          <ac:picMkLst>
            <pc:docMk/>
            <pc:sldMk cId="1469124066" sldId="508"/>
            <ac:picMk id="21" creationId="{70787A19-2747-4A8B-8442-1069FE81E20B}"/>
          </ac:picMkLst>
        </pc:picChg>
        <pc:cxnChg chg="add mod topLvl">
          <ac:chgData name="Kuhar, Aleš" userId="1efe1e73-8bd8-4949-9f2f-70092a518fe2" providerId="ADAL" clId="{4A133888-5F1E-4AB9-A00B-92370C9B0C6D}" dt="2022-06-07T22:01:59.832" v="7761" actId="165"/>
          <ac:cxnSpMkLst>
            <pc:docMk/>
            <pc:sldMk cId="1469124066" sldId="508"/>
            <ac:cxnSpMk id="15" creationId="{75B69D7F-9846-421B-A397-7FEAB8EEE105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7T22:40:00.103" v="8663" actId="207"/>
        <pc:sldMkLst>
          <pc:docMk/>
          <pc:sldMk cId="46816658" sldId="509"/>
        </pc:sldMkLst>
        <pc:spChg chg="mod">
          <ac:chgData name="Kuhar, Aleš" userId="1efe1e73-8bd8-4949-9f2f-70092a518fe2" providerId="ADAL" clId="{4A133888-5F1E-4AB9-A00B-92370C9B0C6D}" dt="2022-06-07T22:40:00.103" v="8663" actId="207"/>
          <ac:spMkLst>
            <pc:docMk/>
            <pc:sldMk cId="46816658" sldId="509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21:45.767" v="8119" actId="20577"/>
          <ac:spMkLst>
            <pc:docMk/>
            <pc:sldMk cId="46816658" sldId="509"/>
            <ac:spMk id="8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28:09.351" v="8286" actId="6549"/>
          <ac:spMkLst>
            <pc:docMk/>
            <pc:sldMk cId="46816658" sldId="509"/>
            <ac:spMk id="9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28:31.385" v="8336" actId="1035"/>
          <ac:spMkLst>
            <pc:docMk/>
            <pc:sldMk cId="46816658" sldId="509"/>
            <ac:spMk id="10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27:33.348" v="8282" actId="1076"/>
          <ac:spMkLst>
            <pc:docMk/>
            <pc:sldMk cId="46816658" sldId="509"/>
            <ac:spMk id="11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27:06.930" v="8278" actId="20577"/>
          <ac:spMkLst>
            <pc:docMk/>
            <pc:sldMk cId="46816658" sldId="509"/>
            <ac:spMk id="13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23:46.709" v="8138" actId="6549"/>
          <ac:spMkLst>
            <pc:docMk/>
            <pc:sldMk cId="46816658" sldId="509"/>
            <ac:spMk id="14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7T22:28:56.497" v="8344" actId="20577"/>
          <ac:spMkLst>
            <pc:docMk/>
            <pc:sldMk cId="46816658" sldId="509"/>
            <ac:spMk id="15" creationId="{FA501CD5-B659-4CC9-92F1-36B53974AE8B}"/>
          </ac:spMkLst>
        </pc:spChg>
        <pc:spChg chg="mod">
          <ac:chgData name="Kuhar, Aleš" userId="1efe1e73-8bd8-4949-9f2f-70092a518fe2" providerId="ADAL" clId="{4A133888-5F1E-4AB9-A00B-92370C9B0C6D}" dt="2022-06-07T22:23:26.316" v="8134" actId="1076"/>
          <ac:spMkLst>
            <pc:docMk/>
            <pc:sldMk cId="46816658" sldId="509"/>
            <ac:spMk id="17413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25:54.312" v="8226" actId="1076"/>
          <ac:spMkLst>
            <pc:docMk/>
            <pc:sldMk cId="46816658" sldId="509"/>
            <ac:spMk id="17415" creationId="{00000000-0000-0000-0000-000000000000}"/>
          </ac:spMkLst>
        </pc:spChg>
        <pc:picChg chg="del">
          <ac:chgData name="Kuhar, Aleš" userId="1efe1e73-8bd8-4949-9f2f-70092a518fe2" providerId="ADAL" clId="{4A133888-5F1E-4AB9-A00B-92370C9B0C6D}" dt="2022-06-07T22:21:41.914" v="8116" actId="478"/>
          <ac:picMkLst>
            <pc:docMk/>
            <pc:sldMk cId="46816658" sldId="509"/>
            <ac:picMk id="3" creationId="{00000000-0000-0000-0000-000000000000}"/>
          </ac:picMkLst>
        </pc:picChg>
        <pc:picChg chg="add del mod">
          <ac:chgData name="Kuhar, Aleš" userId="1efe1e73-8bd8-4949-9f2f-70092a518fe2" providerId="ADAL" clId="{4A133888-5F1E-4AB9-A00B-92370C9B0C6D}" dt="2022-06-07T22:22:26.437" v="8122" actId="478"/>
          <ac:picMkLst>
            <pc:docMk/>
            <pc:sldMk cId="46816658" sldId="509"/>
            <ac:picMk id="4" creationId="{6829D8B6-7698-44A5-A765-151E90D81233}"/>
          </ac:picMkLst>
        </pc:picChg>
        <pc:picChg chg="add mod ord">
          <ac:chgData name="Kuhar, Aleš" userId="1efe1e73-8bd8-4949-9f2f-70092a518fe2" providerId="ADAL" clId="{4A133888-5F1E-4AB9-A00B-92370C9B0C6D}" dt="2022-06-07T22:28:41.548" v="8340" actId="1076"/>
          <ac:picMkLst>
            <pc:docMk/>
            <pc:sldMk cId="46816658" sldId="509"/>
            <ac:picMk id="5" creationId="{B3B76C12-D47C-4D76-8E9B-CFBE2F139E3F}"/>
          </ac:picMkLst>
        </pc:picChg>
        <pc:picChg chg="add del">
          <ac:chgData name="Kuhar, Aleš" userId="1efe1e73-8bd8-4949-9f2f-70092a518fe2" providerId="ADAL" clId="{4A133888-5F1E-4AB9-A00B-92370C9B0C6D}" dt="2022-06-07T22:28:34.763" v="8338"/>
          <ac:picMkLst>
            <pc:docMk/>
            <pc:sldMk cId="46816658" sldId="509"/>
            <ac:picMk id="6" creationId="{C92142C6-DE3F-469B-A159-ED4C78CCD1A9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22:49:52.758" v="8880" actId="1037"/>
        <pc:sldMkLst>
          <pc:docMk/>
          <pc:sldMk cId="1801622081" sldId="510"/>
        </pc:sldMkLst>
        <pc:spChg chg="mod">
          <ac:chgData name="Kuhar, Aleš" userId="1efe1e73-8bd8-4949-9f2f-70092a518fe2" providerId="ADAL" clId="{4A133888-5F1E-4AB9-A00B-92370C9B0C6D}" dt="2022-06-07T22:44:30.924" v="8752" actId="6549"/>
          <ac:spMkLst>
            <pc:docMk/>
            <pc:sldMk cId="1801622081" sldId="510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39:51.797" v="8662" actId="6549"/>
          <ac:spMkLst>
            <pc:docMk/>
            <pc:sldMk cId="1801622081" sldId="510"/>
            <ac:spMk id="9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47:33.512" v="8772" actId="20577"/>
          <ac:spMkLst>
            <pc:docMk/>
            <pc:sldMk cId="1801622081" sldId="510"/>
            <ac:spMk id="10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48:01.533" v="8779" actId="20577"/>
          <ac:spMkLst>
            <pc:docMk/>
            <pc:sldMk cId="1801622081" sldId="510"/>
            <ac:spMk id="11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46:35.598" v="8765" actId="1076"/>
          <ac:spMkLst>
            <pc:docMk/>
            <pc:sldMk cId="1801622081" sldId="510"/>
            <ac:spMk id="1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47:05.296" v="8768" actId="20577"/>
          <ac:spMkLst>
            <pc:docMk/>
            <pc:sldMk cId="1801622081" sldId="510"/>
            <ac:spMk id="13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7T22:48:41.158" v="8787" actId="6549"/>
          <ac:spMkLst>
            <pc:docMk/>
            <pc:sldMk cId="1801622081" sldId="510"/>
            <ac:spMk id="14" creationId="{AD19DC9C-9343-41A0-BC44-7A8A28536DDA}"/>
          </ac:spMkLst>
        </pc:spChg>
        <pc:spChg chg="add mod">
          <ac:chgData name="Kuhar, Aleš" userId="1efe1e73-8bd8-4949-9f2f-70092a518fe2" providerId="ADAL" clId="{4A133888-5F1E-4AB9-A00B-92370C9B0C6D}" dt="2022-06-07T22:49:25.553" v="8866" actId="6549"/>
          <ac:spMkLst>
            <pc:docMk/>
            <pc:sldMk cId="1801622081" sldId="510"/>
            <ac:spMk id="15" creationId="{EB11495A-0C5F-48B3-8D08-0335BB7F3FF1}"/>
          </ac:spMkLst>
        </pc:spChg>
        <pc:spChg chg="add mod">
          <ac:chgData name="Kuhar, Aleš" userId="1efe1e73-8bd8-4949-9f2f-70092a518fe2" providerId="ADAL" clId="{4A133888-5F1E-4AB9-A00B-92370C9B0C6D}" dt="2022-06-07T22:49:52.758" v="8880" actId="1037"/>
          <ac:spMkLst>
            <pc:docMk/>
            <pc:sldMk cId="1801622081" sldId="510"/>
            <ac:spMk id="16" creationId="{B4C269E3-4827-424A-8B53-8A20F3660B39}"/>
          </ac:spMkLst>
        </pc:spChg>
        <pc:spChg chg="mod">
          <ac:chgData name="Kuhar, Aleš" userId="1efe1e73-8bd8-4949-9f2f-70092a518fe2" providerId="ADAL" clId="{4A133888-5F1E-4AB9-A00B-92370C9B0C6D}" dt="2022-06-07T22:45:57.299" v="8758" actId="1076"/>
          <ac:spMkLst>
            <pc:docMk/>
            <pc:sldMk cId="1801622081" sldId="510"/>
            <ac:spMk id="18440" creationId="{00000000-0000-0000-0000-000000000000}"/>
          </ac:spMkLst>
        </pc:spChg>
        <pc:picChg chg="del">
          <ac:chgData name="Kuhar, Aleš" userId="1efe1e73-8bd8-4949-9f2f-70092a518fe2" providerId="ADAL" clId="{4A133888-5F1E-4AB9-A00B-92370C9B0C6D}" dt="2022-06-07T22:39:39.033" v="8657" actId="478"/>
          <ac:picMkLst>
            <pc:docMk/>
            <pc:sldMk cId="1801622081" sldId="510"/>
            <ac:picMk id="3" creationId="{00000000-0000-0000-0000-000000000000}"/>
          </ac:picMkLst>
        </pc:picChg>
        <pc:picChg chg="add mod ord">
          <ac:chgData name="Kuhar, Aleš" userId="1efe1e73-8bd8-4949-9f2f-70092a518fe2" providerId="ADAL" clId="{4A133888-5F1E-4AB9-A00B-92370C9B0C6D}" dt="2022-06-07T22:48:30.289" v="8783" actId="1076"/>
          <ac:picMkLst>
            <pc:docMk/>
            <pc:sldMk cId="1801622081" sldId="510"/>
            <ac:picMk id="4" creationId="{1216131B-C21C-4D6D-8776-C7CA18CFDF62}"/>
          </ac:picMkLst>
        </pc:picChg>
        <pc:picChg chg="add del">
          <ac:chgData name="Kuhar, Aleš" userId="1efe1e73-8bd8-4949-9f2f-70092a518fe2" providerId="ADAL" clId="{4A133888-5F1E-4AB9-A00B-92370C9B0C6D}" dt="2022-06-07T22:40:19.885" v="8667"/>
          <ac:picMkLst>
            <pc:docMk/>
            <pc:sldMk cId="1801622081" sldId="510"/>
            <ac:picMk id="5" creationId="{EE3D40CB-34C4-4867-883C-BA76A528A82A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22:57:07.649" v="9089" actId="6549"/>
        <pc:sldMkLst>
          <pc:docMk/>
          <pc:sldMk cId="2886290373" sldId="511"/>
        </pc:sldMkLst>
        <pc:spChg chg="mod">
          <ac:chgData name="Kuhar, Aleš" userId="1efe1e73-8bd8-4949-9f2f-70092a518fe2" providerId="ADAL" clId="{4A133888-5F1E-4AB9-A00B-92370C9B0C6D}" dt="2022-06-07T22:57:07.649" v="9089" actId="6549"/>
          <ac:spMkLst>
            <pc:docMk/>
            <pc:sldMk cId="2886290373" sldId="511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51:28.326" v="8884" actId="20577"/>
          <ac:spMkLst>
            <pc:docMk/>
            <pc:sldMk cId="2886290373" sldId="511"/>
            <ac:spMk id="7" creationId="{00000000-0000-0000-0000-000000000000}"/>
          </ac:spMkLst>
        </pc:spChg>
        <pc:picChg chg="del">
          <ac:chgData name="Kuhar, Aleš" userId="1efe1e73-8bd8-4949-9f2f-70092a518fe2" providerId="ADAL" clId="{4A133888-5F1E-4AB9-A00B-92370C9B0C6D}" dt="2022-06-07T22:51:24.741" v="8881" actId="478"/>
          <ac:picMkLst>
            <pc:docMk/>
            <pc:sldMk cId="2886290373" sldId="511"/>
            <ac:picMk id="3" creationId="{00000000-0000-0000-0000-000000000000}"/>
          </ac:picMkLst>
        </pc:picChg>
        <pc:picChg chg="add mod ord">
          <ac:chgData name="Kuhar, Aleš" userId="1efe1e73-8bd8-4949-9f2f-70092a518fe2" providerId="ADAL" clId="{4A133888-5F1E-4AB9-A00B-92370C9B0C6D}" dt="2022-06-07T22:51:41.770" v="8888" actId="14100"/>
          <ac:picMkLst>
            <pc:docMk/>
            <pc:sldMk cId="2886290373" sldId="511"/>
            <ac:picMk id="4" creationId="{C18423CF-C735-49A3-9C53-203E3F298C2B}"/>
          </ac:picMkLst>
        </pc:picChg>
      </pc:sldChg>
      <pc:sldChg chg="addSp delSp modSp add">
        <pc:chgData name="Kuhar, Aleš" userId="1efe1e73-8bd8-4949-9f2f-70092a518fe2" providerId="ADAL" clId="{4A133888-5F1E-4AB9-A00B-92370C9B0C6D}" dt="2022-06-08T00:00:44.696" v="9378" actId="1035"/>
        <pc:sldMkLst>
          <pc:docMk/>
          <pc:sldMk cId="3601279194" sldId="515"/>
        </pc:sldMkLst>
        <pc:spChg chg="mod">
          <ac:chgData name="Kuhar, Aleš" userId="1efe1e73-8bd8-4949-9f2f-70092a518fe2" providerId="ADAL" clId="{4A133888-5F1E-4AB9-A00B-92370C9B0C6D}" dt="2022-06-07T23:02:00.061" v="9091" actId="20577"/>
          <ac:spMkLst>
            <pc:docMk/>
            <pc:sldMk cId="3601279194" sldId="515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8T00:00:44.696" v="9378" actId="1035"/>
          <ac:spMkLst>
            <pc:docMk/>
            <pc:sldMk cId="3601279194" sldId="515"/>
            <ac:spMk id="3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3:47:15.965" v="9280" actId="6549"/>
          <ac:spMkLst>
            <pc:docMk/>
            <pc:sldMk cId="3601279194" sldId="515"/>
            <ac:spMk id="6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3:47:34.953" v="9289" actId="6549"/>
          <ac:spMkLst>
            <pc:docMk/>
            <pc:sldMk cId="3601279194" sldId="515"/>
            <ac:spMk id="9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3:32:48.740" v="9095" actId="6549"/>
          <ac:spMkLst>
            <pc:docMk/>
            <pc:sldMk cId="3601279194" sldId="515"/>
            <ac:spMk id="12" creationId="{00000000-0000-0000-0000-000000000000}"/>
          </ac:spMkLst>
        </pc:spChg>
        <pc:picChg chg="del mod">
          <ac:chgData name="Kuhar, Aleš" userId="1efe1e73-8bd8-4949-9f2f-70092a518fe2" providerId="ADAL" clId="{4A133888-5F1E-4AB9-A00B-92370C9B0C6D}" dt="2022-06-07T23:32:45.337" v="9093" actId="478"/>
          <ac:picMkLst>
            <pc:docMk/>
            <pc:sldMk cId="3601279194" sldId="515"/>
            <ac:picMk id="4" creationId="{00000000-0000-0000-0000-000000000000}"/>
          </ac:picMkLst>
        </pc:picChg>
        <pc:picChg chg="add mod ord modCrop">
          <ac:chgData name="Kuhar, Aleš" userId="1efe1e73-8bd8-4949-9f2f-70092a518fe2" providerId="ADAL" clId="{4A133888-5F1E-4AB9-A00B-92370C9B0C6D}" dt="2022-06-07T23:33:22.885" v="9106" actId="732"/>
          <ac:picMkLst>
            <pc:docMk/>
            <pc:sldMk cId="3601279194" sldId="515"/>
            <ac:picMk id="5" creationId="{059D292C-F34B-4994-B459-234F1BBD79BF}"/>
          </ac:picMkLst>
        </pc:picChg>
        <pc:picChg chg="del">
          <ac:chgData name="Kuhar, Aleš" userId="1efe1e73-8bd8-4949-9f2f-70092a518fe2" providerId="ADAL" clId="{4A133888-5F1E-4AB9-A00B-92370C9B0C6D}" dt="2022-06-07T23:59:48.246" v="9339" actId="478"/>
          <ac:picMkLst>
            <pc:docMk/>
            <pc:sldMk cId="3601279194" sldId="515"/>
            <ac:picMk id="7" creationId="{00000000-0000-0000-0000-000000000000}"/>
          </ac:picMkLst>
        </pc:picChg>
        <pc:picChg chg="add mod ord modCrop">
          <ac:chgData name="Kuhar, Aleš" userId="1efe1e73-8bd8-4949-9f2f-70092a518fe2" providerId="ADAL" clId="{4A133888-5F1E-4AB9-A00B-92370C9B0C6D}" dt="2022-06-08T00:00:20.040" v="9349" actId="1076"/>
          <ac:picMkLst>
            <pc:docMk/>
            <pc:sldMk cId="3601279194" sldId="515"/>
            <ac:picMk id="8" creationId="{365BA196-EB83-4AB3-9A3B-487AB4CFBFB6}"/>
          </ac:picMkLst>
        </pc:picChg>
      </pc:sldChg>
      <pc:sldChg chg="add del">
        <pc:chgData name="Kuhar, Aleš" userId="1efe1e73-8bd8-4949-9f2f-70092a518fe2" providerId="ADAL" clId="{4A133888-5F1E-4AB9-A00B-92370C9B0C6D}" dt="2022-06-08T09:49:42.707" v="13251" actId="2696"/>
        <pc:sldMkLst>
          <pc:docMk/>
          <pc:sldMk cId="4244667263" sldId="516"/>
        </pc:sldMkLst>
      </pc:sldChg>
      <pc:sldChg chg="addSp delSp modSp add">
        <pc:chgData name="Kuhar, Aleš" userId="1efe1e73-8bd8-4949-9f2f-70092a518fe2" providerId="ADAL" clId="{4A133888-5F1E-4AB9-A00B-92370C9B0C6D}" dt="2022-06-06T20:05:21.642" v="2141" actId="255"/>
        <pc:sldMkLst>
          <pc:docMk/>
          <pc:sldMk cId="3346696843" sldId="522"/>
        </pc:sldMkLst>
        <pc:spChg chg="mod">
          <ac:chgData name="Kuhar, Aleš" userId="1efe1e73-8bd8-4949-9f2f-70092a518fe2" providerId="ADAL" clId="{4A133888-5F1E-4AB9-A00B-92370C9B0C6D}" dt="2022-06-06T20:05:21.642" v="2141" actId="255"/>
          <ac:spMkLst>
            <pc:docMk/>
            <pc:sldMk cId="3346696843" sldId="522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14:00:03.359" v="302" actId="113"/>
          <ac:spMkLst>
            <pc:docMk/>
            <pc:sldMk cId="3346696843" sldId="522"/>
            <ac:spMk id="4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13:10:26.325" v="259" actId="1076"/>
          <ac:spMkLst>
            <pc:docMk/>
            <pc:sldMk cId="3346696843" sldId="522"/>
            <ac:spMk id="7" creationId="{00000000-0000-0000-0000-000000000000}"/>
          </ac:spMkLst>
        </pc:spChg>
        <pc:picChg chg="del">
          <ac:chgData name="Kuhar, Aleš" userId="1efe1e73-8bd8-4949-9f2f-70092a518fe2" providerId="ADAL" clId="{4A133888-5F1E-4AB9-A00B-92370C9B0C6D}" dt="2022-06-06T12:08:25.092" v="56" actId="478"/>
          <ac:picMkLst>
            <pc:docMk/>
            <pc:sldMk cId="3346696843" sldId="522"/>
            <ac:picMk id="3" creationId="{00000000-0000-0000-0000-000000000000}"/>
          </ac:picMkLst>
        </pc:picChg>
        <pc:picChg chg="add mod ord">
          <ac:chgData name="Kuhar, Aleš" userId="1efe1e73-8bd8-4949-9f2f-70092a518fe2" providerId="ADAL" clId="{4A133888-5F1E-4AB9-A00B-92370C9B0C6D}" dt="2022-06-06T12:08:42.351" v="61" actId="1076"/>
          <ac:picMkLst>
            <pc:docMk/>
            <pc:sldMk cId="3346696843" sldId="522"/>
            <ac:picMk id="5" creationId="{DFD91B22-0356-4B90-ACE9-6744285E90BC}"/>
          </ac:picMkLst>
        </pc:picChg>
        <pc:cxnChg chg="mod">
          <ac:chgData name="Kuhar, Aleš" userId="1efe1e73-8bd8-4949-9f2f-70092a518fe2" providerId="ADAL" clId="{4A133888-5F1E-4AB9-A00B-92370C9B0C6D}" dt="2022-06-06T12:11:54.973" v="86" actId="1038"/>
          <ac:cxnSpMkLst>
            <pc:docMk/>
            <pc:sldMk cId="3346696843" sldId="522"/>
            <ac:cxnSpMk id="8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6T19:19:02.546" v="1741" actId="114"/>
        <pc:sldMkLst>
          <pc:docMk/>
          <pc:sldMk cId="1488266614" sldId="523"/>
        </pc:sldMkLst>
        <pc:spChg chg="mod">
          <ac:chgData name="Kuhar, Aleš" userId="1efe1e73-8bd8-4949-9f2f-70092a518fe2" providerId="ADAL" clId="{4A133888-5F1E-4AB9-A00B-92370C9B0C6D}" dt="2022-06-06T19:19:02.546" v="1741" actId="114"/>
          <ac:spMkLst>
            <pc:docMk/>
            <pc:sldMk cId="1488266614" sldId="523"/>
            <ac:spMk id="2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14:19:57.464" v="758" actId="1076"/>
          <ac:spMkLst>
            <pc:docMk/>
            <pc:sldMk cId="1488266614" sldId="523"/>
            <ac:spMk id="4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13:25:28.507" v="279" actId="1076"/>
          <ac:spMkLst>
            <pc:docMk/>
            <pc:sldMk cId="1488266614" sldId="523"/>
            <ac:spMk id="7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14:26:27.976" v="871" actId="1076"/>
          <ac:spMkLst>
            <pc:docMk/>
            <pc:sldMk cId="1488266614" sldId="523"/>
            <ac:spMk id="20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6T14:04:18.231" v="424" actId="478"/>
          <ac:spMkLst>
            <pc:docMk/>
            <pc:sldMk cId="1488266614" sldId="523"/>
            <ac:spMk id="23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6T14:04:18.231" v="424" actId="478"/>
          <ac:spMkLst>
            <pc:docMk/>
            <pc:sldMk cId="1488266614" sldId="523"/>
            <ac:spMk id="24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6T14:00:27.933" v="303" actId="478"/>
          <ac:spMkLst>
            <pc:docMk/>
            <pc:sldMk cId="1488266614" sldId="523"/>
            <ac:spMk id="25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14:31:28.863" v="1020" actId="14100"/>
          <ac:spMkLst>
            <pc:docMk/>
            <pc:sldMk cId="1488266614" sldId="523"/>
            <ac:spMk id="26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6T14:04:13.600" v="423" actId="478"/>
          <ac:spMkLst>
            <pc:docMk/>
            <pc:sldMk cId="1488266614" sldId="523"/>
            <ac:spMk id="27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6T14:04:18.231" v="424" actId="478"/>
          <ac:spMkLst>
            <pc:docMk/>
            <pc:sldMk cId="1488266614" sldId="523"/>
            <ac:spMk id="28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6T14:31:28.863" v="1020" actId="14100"/>
          <ac:spMkLst>
            <pc:docMk/>
            <pc:sldMk cId="1488266614" sldId="523"/>
            <ac:spMk id="29" creationId="{711FDB27-136E-40D7-B841-10B3E278E2BC}"/>
          </ac:spMkLst>
        </pc:spChg>
        <pc:spChg chg="add mod">
          <ac:chgData name="Kuhar, Aleš" userId="1efe1e73-8bd8-4949-9f2f-70092a518fe2" providerId="ADAL" clId="{4A133888-5F1E-4AB9-A00B-92370C9B0C6D}" dt="2022-06-06T14:31:28.863" v="1020" actId="14100"/>
          <ac:spMkLst>
            <pc:docMk/>
            <pc:sldMk cId="1488266614" sldId="523"/>
            <ac:spMk id="30" creationId="{B58E62E5-B78B-4CA7-9952-609171FCDE98}"/>
          </ac:spMkLst>
        </pc:spChg>
        <pc:spChg chg="add mod">
          <ac:chgData name="Kuhar, Aleš" userId="1efe1e73-8bd8-4949-9f2f-70092a518fe2" providerId="ADAL" clId="{4A133888-5F1E-4AB9-A00B-92370C9B0C6D}" dt="2022-06-06T14:31:28.863" v="1020" actId="14100"/>
          <ac:spMkLst>
            <pc:docMk/>
            <pc:sldMk cId="1488266614" sldId="523"/>
            <ac:spMk id="31" creationId="{913FED8A-A222-471E-81F0-913AF614845B}"/>
          </ac:spMkLst>
        </pc:spChg>
        <pc:spChg chg="add mod">
          <ac:chgData name="Kuhar, Aleš" userId="1efe1e73-8bd8-4949-9f2f-70092a518fe2" providerId="ADAL" clId="{4A133888-5F1E-4AB9-A00B-92370C9B0C6D}" dt="2022-06-06T14:31:28.863" v="1020" actId="14100"/>
          <ac:spMkLst>
            <pc:docMk/>
            <pc:sldMk cId="1488266614" sldId="523"/>
            <ac:spMk id="32" creationId="{55C22DDC-1A77-4642-9FF8-1E6F895A25AA}"/>
          </ac:spMkLst>
        </pc:spChg>
        <pc:spChg chg="add del mod">
          <ac:chgData name="Kuhar, Aleš" userId="1efe1e73-8bd8-4949-9f2f-70092a518fe2" providerId="ADAL" clId="{4A133888-5F1E-4AB9-A00B-92370C9B0C6D}" dt="2022-06-06T14:24:10.326" v="847" actId="478"/>
          <ac:spMkLst>
            <pc:docMk/>
            <pc:sldMk cId="1488266614" sldId="523"/>
            <ac:spMk id="33" creationId="{486DCFE0-09F5-4995-970A-0767D40CFBD1}"/>
          </ac:spMkLst>
        </pc:spChg>
        <pc:spChg chg="add mod">
          <ac:chgData name="Kuhar, Aleš" userId="1efe1e73-8bd8-4949-9f2f-70092a518fe2" providerId="ADAL" clId="{4A133888-5F1E-4AB9-A00B-92370C9B0C6D}" dt="2022-06-06T14:31:47.395" v="1021" actId="14100"/>
          <ac:spMkLst>
            <pc:docMk/>
            <pc:sldMk cId="1488266614" sldId="523"/>
            <ac:spMk id="34" creationId="{3E1CEAA4-97F9-47D1-B620-861F2133907E}"/>
          </ac:spMkLst>
        </pc:spChg>
        <pc:spChg chg="add mod">
          <ac:chgData name="Kuhar, Aleš" userId="1efe1e73-8bd8-4949-9f2f-70092a518fe2" providerId="ADAL" clId="{4A133888-5F1E-4AB9-A00B-92370C9B0C6D}" dt="2022-06-06T14:18:56.172" v="658" actId="571"/>
          <ac:spMkLst>
            <pc:docMk/>
            <pc:sldMk cId="1488266614" sldId="523"/>
            <ac:spMk id="35" creationId="{3013D927-25DF-43AF-AE44-2FA8B205B82E}"/>
          </ac:spMkLst>
        </pc:spChg>
        <pc:spChg chg="add mod">
          <ac:chgData name="Kuhar, Aleš" userId="1efe1e73-8bd8-4949-9f2f-70092a518fe2" providerId="ADAL" clId="{4A133888-5F1E-4AB9-A00B-92370C9B0C6D}" dt="2022-06-06T14:18:56.172" v="658" actId="571"/>
          <ac:spMkLst>
            <pc:docMk/>
            <pc:sldMk cId="1488266614" sldId="523"/>
            <ac:spMk id="37" creationId="{C6F7AE23-C376-44FA-92CA-24E1656EBC2E}"/>
          </ac:spMkLst>
        </pc:spChg>
        <pc:spChg chg="add mod">
          <ac:chgData name="Kuhar, Aleš" userId="1efe1e73-8bd8-4949-9f2f-70092a518fe2" providerId="ADAL" clId="{4A133888-5F1E-4AB9-A00B-92370C9B0C6D}" dt="2022-06-06T14:18:56.172" v="658" actId="571"/>
          <ac:spMkLst>
            <pc:docMk/>
            <pc:sldMk cId="1488266614" sldId="523"/>
            <ac:spMk id="38" creationId="{3B550A11-C334-4BC1-BEBD-284B139AF3EC}"/>
          </ac:spMkLst>
        </pc:spChg>
        <pc:spChg chg="add mod">
          <ac:chgData name="Kuhar, Aleš" userId="1efe1e73-8bd8-4949-9f2f-70092a518fe2" providerId="ADAL" clId="{4A133888-5F1E-4AB9-A00B-92370C9B0C6D}" dt="2022-06-06T14:18:56.172" v="658" actId="571"/>
          <ac:spMkLst>
            <pc:docMk/>
            <pc:sldMk cId="1488266614" sldId="523"/>
            <ac:spMk id="39" creationId="{0D0893B3-8121-48EB-BDCF-1F74EE44D8BF}"/>
          </ac:spMkLst>
        </pc:spChg>
        <pc:spChg chg="add mod">
          <ac:chgData name="Kuhar, Aleš" userId="1efe1e73-8bd8-4949-9f2f-70092a518fe2" providerId="ADAL" clId="{4A133888-5F1E-4AB9-A00B-92370C9B0C6D}" dt="2022-06-06T14:18:56.172" v="658" actId="571"/>
          <ac:spMkLst>
            <pc:docMk/>
            <pc:sldMk cId="1488266614" sldId="523"/>
            <ac:spMk id="40" creationId="{025BC30B-B4F9-4130-BD63-AC678CE86FB3}"/>
          </ac:spMkLst>
        </pc:spChg>
        <pc:picChg chg="add del mod ord">
          <ac:chgData name="Kuhar, Aleš" userId="1efe1e73-8bd8-4949-9f2f-70092a518fe2" providerId="ADAL" clId="{4A133888-5F1E-4AB9-A00B-92370C9B0C6D}" dt="2022-06-06T13:25:11.429" v="274" actId="478"/>
          <ac:picMkLst>
            <pc:docMk/>
            <pc:sldMk cId="1488266614" sldId="523"/>
            <ac:picMk id="3" creationId="{50074754-37BC-410F-B6E8-1255BA10414A}"/>
          </ac:picMkLst>
        </pc:picChg>
        <pc:picChg chg="add del mod ord">
          <ac:chgData name="Kuhar, Aleš" userId="1efe1e73-8bd8-4949-9f2f-70092a518fe2" providerId="ADAL" clId="{4A133888-5F1E-4AB9-A00B-92370C9B0C6D}" dt="2022-06-06T14:19:23.928" v="689" actId="1076"/>
          <ac:picMkLst>
            <pc:docMk/>
            <pc:sldMk cId="1488266614" sldId="523"/>
            <ac:picMk id="6" creationId="{BEA03615-0349-4450-BCC6-3A856E0F7312}"/>
          </ac:picMkLst>
        </pc:picChg>
        <pc:picChg chg="del">
          <ac:chgData name="Kuhar, Aleš" userId="1efe1e73-8bd8-4949-9f2f-70092a518fe2" providerId="ADAL" clId="{4A133888-5F1E-4AB9-A00B-92370C9B0C6D}" dt="2022-06-06T13:10:59.505" v="260" actId="478"/>
          <ac:picMkLst>
            <pc:docMk/>
            <pc:sldMk cId="1488266614" sldId="523"/>
            <ac:picMk id="9" creationId="{00000000-0000-0000-0000-000000000000}"/>
          </ac:picMkLst>
        </pc:picChg>
        <pc:cxnChg chg="del">
          <ac:chgData name="Kuhar, Aleš" userId="1efe1e73-8bd8-4949-9f2f-70092a518fe2" providerId="ADAL" clId="{4A133888-5F1E-4AB9-A00B-92370C9B0C6D}" dt="2022-06-06T14:15:44.614" v="605" actId="478"/>
          <ac:cxnSpMkLst>
            <pc:docMk/>
            <pc:sldMk cId="1488266614" sldId="523"/>
            <ac:cxnSpMk id="5" creationId="{00000000-0000-0000-0000-000000000000}"/>
          </ac:cxnSpMkLst>
        </pc:cxnChg>
        <pc:cxnChg chg="add del mod">
          <ac:chgData name="Kuhar, Aleš" userId="1efe1e73-8bd8-4949-9f2f-70092a518fe2" providerId="ADAL" clId="{4A133888-5F1E-4AB9-A00B-92370C9B0C6D}" dt="2022-06-06T14:19:11.027" v="686" actId="478"/>
          <ac:cxnSpMkLst>
            <pc:docMk/>
            <pc:sldMk cId="1488266614" sldId="523"/>
            <ac:cxnSpMk id="11" creationId="{00000000-0000-0000-0000-000000000000}"/>
          </ac:cxnSpMkLst>
        </pc:cxnChg>
        <pc:cxnChg chg="mod">
          <ac:chgData name="Kuhar, Aleš" userId="1efe1e73-8bd8-4949-9f2f-70092a518fe2" providerId="ADAL" clId="{4A133888-5F1E-4AB9-A00B-92370C9B0C6D}" dt="2022-06-06T14:23:17.166" v="839" actId="1076"/>
          <ac:cxnSpMkLst>
            <pc:docMk/>
            <pc:sldMk cId="1488266614" sldId="523"/>
            <ac:cxnSpMk id="12" creationId="{00000000-0000-0000-0000-000000000000}"/>
          </ac:cxnSpMkLst>
        </pc:cxnChg>
        <pc:cxnChg chg="del">
          <ac:chgData name="Kuhar, Aleš" userId="1efe1e73-8bd8-4949-9f2f-70092a518fe2" providerId="ADAL" clId="{4A133888-5F1E-4AB9-A00B-92370C9B0C6D}" dt="2022-06-06T14:15:44.614" v="605" actId="478"/>
          <ac:cxnSpMkLst>
            <pc:docMk/>
            <pc:sldMk cId="1488266614" sldId="523"/>
            <ac:cxnSpMk id="16" creationId="{00000000-0000-0000-0000-000000000000}"/>
          </ac:cxnSpMkLst>
        </pc:cxnChg>
        <pc:cxnChg chg="add del">
          <ac:chgData name="Kuhar, Aleš" userId="1efe1e73-8bd8-4949-9f2f-70092a518fe2" providerId="ADAL" clId="{4A133888-5F1E-4AB9-A00B-92370C9B0C6D}" dt="2022-06-06T14:19:11.027" v="686" actId="478"/>
          <ac:cxnSpMkLst>
            <pc:docMk/>
            <pc:sldMk cId="1488266614" sldId="523"/>
            <ac:cxnSpMk id="18" creationId="{00000000-0000-0000-0000-000000000000}"/>
          </ac:cxnSpMkLst>
        </pc:cxnChg>
        <pc:cxnChg chg="add del">
          <ac:chgData name="Kuhar, Aleš" userId="1efe1e73-8bd8-4949-9f2f-70092a518fe2" providerId="ADAL" clId="{4A133888-5F1E-4AB9-A00B-92370C9B0C6D}" dt="2022-06-06T14:19:11.027" v="686" actId="478"/>
          <ac:cxnSpMkLst>
            <pc:docMk/>
            <pc:sldMk cId="1488266614" sldId="523"/>
            <ac:cxnSpMk id="21" creationId="{00000000-0000-0000-0000-000000000000}"/>
          </ac:cxnSpMkLst>
        </pc:cxnChg>
        <pc:cxnChg chg="del">
          <ac:chgData name="Kuhar, Aleš" userId="1efe1e73-8bd8-4949-9f2f-70092a518fe2" providerId="ADAL" clId="{4A133888-5F1E-4AB9-A00B-92370C9B0C6D}" dt="2022-06-06T14:19:11.027" v="686" actId="478"/>
          <ac:cxnSpMkLst>
            <pc:docMk/>
            <pc:sldMk cId="1488266614" sldId="523"/>
            <ac:cxnSpMk id="22" creationId="{00000000-0000-0000-0000-000000000000}"/>
          </ac:cxnSpMkLst>
        </pc:cxnChg>
        <pc:cxnChg chg="add del">
          <ac:chgData name="Kuhar, Aleš" userId="1efe1e73-8bd8-4949-9f2f-70092a518fe2" providerId="ADAL" clId="{4A133888-5F1E-4AB9-A00B-92370C9B0C6D}" dt="2022-06-06T14:19:11.027" v="686" actId="478"/>
          <ac:cxnSpMkLst>
            <pc:docMk/>
            <pc:sldMk cId="1488266614" sldId="523"/>
            <ac:cxnSpMk id="36" creationId="{00000000-0000-0000-0000-000000000000}"/>
          </ac:cxnSpMkLst>
        </pc:cxnChg>
        <pc:cxnChg chg="del">
          <ac:chgData name="Kuhar, Aleš" userId="1efe1e73-8bd8-4949-9f2f-70092a518fe2" providerId="ADAL" clId="{4A133888-5F1E-4AB9-A00B-92370C9B0C6D}" dt="2022-06-06T14:19:11.027" v="686" actId="478"/>
          <ac:cxnSpMkLst>
            <pc:docMk/>
            <pc:sldMk cId="1488266614" sldId="523"/>
            <ac:cxnSpMk id="49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7T10:14:03.381" v="3217" actId="1036"/>
        <pc:sldMkLst>
          <pc:docMk/>
          <pc:sldMk cId="1435029008" sldId="524"/>
        </pc:sldMkLst>
        <pc:spChg chg="mod">
          <ac:chgData name="Kuhar, Aleš" userId="1efe1e73-8bd8-4949-9f2f-70092a518fe2" providerId="ADAL" clId="{4A133888-5F1E-4AB9-A00B-92370C9B0C6D}" dt="2022-06-07T10:14:03.381" v="3217" actId="1036"/>
          <ac:spMkLst>
            <pc:docMk/>
            <pc:sldMk cId="1435029008" sldId="524"/>
            <ac:spMk id="9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6T20:06:21.372" v="2152" actId="1076"/>
          <ac:spMkLst>
            <pc:docMk/>
            <pc:sldMk cId="1435029008" sldId="524"/>
            <ac:spMk id="6149" creationId="{00000000-0000-0000-0000-000000000000}"/>
          </ac:spMkLst>
        </pc:spChg>
        <pc:picChg chg="del">
          <ac:chgData name="Kuhar, Aleš" userId="1efe1e73-8bd8-4949-9f2f-70092a518fe2" providerId="ADAL" clId="{4A133888-5F1E-4AB9-A00B-92370C9B0C6D}" dt="2022-06-06T19:31:18.356" v="1749" actId="478"/>
          <ac:picMkLst>
            <pc:docMk/>
            <pc:sldMk cId="1435029008" sldId="524"/>
            <ac:picMk id="3" creationId="{00000000-0000-0000-0000-000000000000}"/>
          </ac:picMkLst>
        </pc:picChg>
        <pc:picChg chg="del">
          <ac:chgData name="Kuhar, Aleš" userId="1efe1e73-8bd8-4949-9f2f-70092a518fe2" providerId="ADAL" clId="{4A133888-5F1E-4AB9-A00B-92370C9B0C6D}" dt="2022-06-06T19:31:51.022" v="1764" actId="478"/>
          <ac:picMkLst>
            <pc:docMk/>
            <pc:sldMk cId="1435029008" sldId="524"/>
            <ac:picMk id="4" creationId="{00000000-0000-0000-0000-000000000000}"/>
          </ac:picMkLst>
        </pc:picChg>
        <pc:picChg chg="add mod">
          <ac:chgData name="Kuhar, Aleš" userId="1efe1e73-8bd8-4949-9f2f-70092a518fe2" providerId="ADAL" clId="{4A133888-5F1E-4AB9-A00B-92370C9B0C6D}" dt="2022-06-06T20:11:18.904" v="2402" actId="1036"/>
          <ac:picMkLst>
            <pc:docMk/>
            <pc:sldMk cId="1435029008" sldId="524"/>
            <ac:picMk id="5" creationId="{FB07665F-1B69-4183-8196-BC6E6A0B55C4}"/>
          </ac:picMkLst>
        </pc:picChg>
        <pc:picChg chg="add mod">
          <ac:chgData name="Kuhar, Aleš" userId="1efe1e73-8bd8-4949-9f2f-70092a518fe2" providerId="ADAL" clId="{4A133888-5F1E-4AB9-A00B-92370C9B0C6D}" dt="2022-06-06T20:11:16.220" v="2400" actId="1036"/>
          <ac:picMkLst>
            <pc:docMk/>
            <pc:sldMk cId="1435029008" sldId="524"/>
            <ac:picMk id="7" creationId="{45712C00-374E-4B4C-B5A2-1D527D82E059}"/>
          </ac:picMkLst>
        </pc:picChg>
      </pc:sldChg>
      <pc:sldChg chg="add del ord">
        <pc:chgData name="Kuhar, Aleš" userId="1efe1e73-8bd8-4949-9f2f-70092a518fe2" providerId="ADAL" clId="{4A133888-5F1E-4AB9-A00B-92370C9B0C6D}" dt="2022-06-07T18:53:22.121" v="6058" actId="2696"/>
        <pc:sldMkLst>
          <pc:docMk/>
          <pc:sldMk cId="2820608082" sldId="525"/>
        </pc:sldMkLst>
      </pc:sldChg>
      <pc:sldChg chg="addSp delSp modSp add">
        <pc:chgData name="Kuhar, Aleš" userId="1efe1e73-8bd8-4949-9f2f-70092a518fe2" providerId="ADAL" clId="{4A133888-5F1E-4AB9-A00B-92370C9B0C6D}" dt="2022-06-07T13:45:43.173" v="3667" actId="6549"/>
        <pc:sldMkLst>
          <pc:docMk/>
          <pc:sldMk cId="1176831769" sldId="530"/>
        </pc:sldMkLst>
        <pc:spChg chg="mod">
          <ac:chgData name="Kuhar, Aleš" userId="1efe1e73-8bd8-4949-9f2f-70092a518fe2" providerId="ADAL" clId="{4A133888-5F1E-4AB9-A00B-92370C9B0C6D}" dt="2022-06-07T13:45:43.173" v="3667" actId="6549"/>
          <ac:spMkLst>
            <pc:docMk/>
            <pc:sldMk cId="1176831769" sldId="530"/>
            <ac:spMk id="6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7T13:41:19.990" v="3509" actId="478"/>
          <ac:spMkLst>
            <pc:docMk/>
            <pc:sldMk cId="1176831769" sldId="530"/>
            <ac:spMk id="8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3:39:59.028" v="3491" actId="6549"/>
          <ac:spMkLst>
            <pc:docMk/>
            <pc:sldMk cId="1176831769" sldId="530"/>
            <ac:spMk id="10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7T13:40:39.963" v="3501" actId="478"/>
          <ac:spMkLst>
            <pc:docMk/>
            <pc:sldMk cId="1176831769" sldId="530"/>
            <ac:spMk id="12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7T13:42:33.073" v="3526" actId="14100"/>
          <ac:spMkLst>
            <pc:docMk/>
            <pc:sldMk cId="1176831769" sldId="530"/>
            <ac:spMk id="13" creationId="{3654A912-A6D2-4D27-8AFF-093AA8A8C0EE}"/>
          </ac:spMkLst>
        </pc:spChg>
        <pc:spChg chg="add mod">
          <ac:chgData name="Kuhar, Aleš" userId="1efe1e73-8bd8-4949-9f2f-70092a518fe2" providerId="ADAL" clId="{4A133888-5F1E-4AB9-A00B-92370C9B0C6D}" dt="2022-06-07T13:41:32.105" v="3511" actId="1076"/>
          <ac:spMkLst>
            <pc:docMk/>
            <pc:sldMk cId="1176831769" sldId="530"/>
            <ac:spMk id="14" creationId="{DA6B1194-72D2-4F9C-AAA4-69D89E24582B}"/>
          </ac:spMkLst>
        </pc:spChg>
        <pc:picChg chg="del">
          <ac:chgData name="Kuhar, Aleš" userId="1efe1e73-8bd8-4949-9f2f-70092a518fe2" providerId="ADAL" clId="{4A133888-5F1E-4AB9-A00B-92370C9B0C6D}" dt="2022-06-07T13:39:54.349" v="3487" actId="478"/>
          <ac:picMkLst>
            <pc:docMk/>
            <pc:sldMk cId="1176831769" sldId="530"/>
            <ac:picMk id="2" creationId="{00000000-0000-0000-0000-000000000000}"/>
          </ac:picMkLst>
        </pc:picChg>
        <pc:picChg chg="add mod ord">
          <ac:chgData name="Kuhar, Aleš" userId="1efe1e73-8bd8-4949-9f2f-70092a518fe2" providerId="ADAL" clId="{4A133888-5F1E-4AB9-A00B-92370C9B0C6D}" dt="2022-06-07T13:40:14.481" v="3496" actId="1076"/>
          <ac:picMkLst>
            <pc:docMk/>
            <pc:sldMk cId="1176831769" sldId="530"/>
            <ac:picMk id="3" creationId="{A3D6E4B2-1989-4282-8730-9911389E85BC}"/>
          </ac:picMkLst>
        </pc:picChg>
        <pc:cxnChg chg="mod">
          <ac:chgData name="Kuhar, Aleš" userId="1efe1e73-8bd8-4949-9f2f-70092a518fe2" providerId="ADAL" clId="{4A133888-5F1E-4AB9-A00B-92370C9B0C6D}" dt="2022-06-07T13:40:25.892" v="3498" actId="14100"/>
          <ac:cxnSpMkLst>
            <pc:docMk/>
            <pc:sldMk cId="1176831769" sldId="530"/>
            <ac:cxnSpMk id="11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7T15:45:41.433" v="4500" actId="113"/>
        <pc:sldMkLst>
          <pc:docMk/>
          <pc:sldMk cId="2476757754" sldId="531"/>
        </pc:sldMkLst>
        <pc:spChg chg="del">
          <ac:chgData name="Kuhar, Aleš" userId="1efe1e73-8bd8-4949-9f2f-70092a518fe2" providerId="ADAL" clId="{4A133888-5F1E-4AB9-A00B-92370C9B0C6D}" dt="2022-06-07T14:28:00.041" v="3843" actId="478"/>
          <ac:spMkLst>
            <pc:docMk/>
            <pc:sldMk cId="2476757754" sldId="531"/>
            <ac:spMk id="10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5:45:41.433" v="4500" actId="113"/>
          <ac:spMkLst>
            <pc:docMk/>
            <pc:sldMk cId="2476757754" sldId="531"/>
            <ac:spMk id="11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7T14:28:21.562" v="3872" actId="1036"/>
          <ac:spMkLst>
            <pc:docMk/>
            <pc:sldMk cId="2476757754" sldId="531"/>
            <ac:spMk id="13" creationId="{BD236C05-F1D2-4368-8C71-FD7B46B4E0E8}"/>
          </ac:spMkLst>
        </pc:spChg>
        <pc:spChg chg="mod">
          <ac:chgData name="Kuhar, Aleš" userId="1efe1e73-8bd8-4949-9f2f-70092a518fe2" providerId="ADAL" clId="{4A133888-5F1E-4AB9-A00B-92370C9B0C6D}" dt="2022-06-07T14:38:17.898" v="4029" actId="1076"/>
          <ac:spMkLst>
            <pc:docMk/>
            <pc:sldMk cId="2476757754" sldId="531"/>
            <ac:spMk id="17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4:27:10.435" v="3834" actId="6549"/>
          <ac:spMkLst>
            <pc:docMk/>
            <pc:sldMk cId="2476757754" sldId="531"/>
            <ac:spMk id="20" creationId="{00000000-0000-0000-0000-000000000000}"/>
          </ac:spMkLst>
        </pc:spChg>
        <pc:picChg chg="add mod ord">
          <ac:chgData name="Kuhar, Aleš" userId="1efe1e73-8bd8-4949-9f2f-70092a518fe2" providerId="ADAL" clId="{4A133888-5F1E-4AB9-A00B-92370C9B0C6D}" dt="2022-06-07T14:27:18.903" v="3837" actId="167"/>
          <ac:picMkLst>
            <pc:docMk/>
            <pc:sldMk cId="2476757754" sldId="531"/>
            <ac:picMk id="2" creationId="{73588F9C-A4C1-47AD-8CA9-3ECB3130C019}"/>
          </ac:picMkLst>
        </pc:picChg>
        <pc:picChg chg="del">
          <ac:chgData name="Kuhar, Aleš" userId="1efe1e73-8bd8-4949-9f2f-70092a518fe2" providerId="ADAL" clId="{4A133888-5F1E-4AB9-A00B-92370C9B0C6D}" dt="2022-06-07T14:27:06.643" v="3832" actId="478"/>
          <ac:picMkLst>
            <pc:docMk/>
            <pc:sldMk cId="2476757754" sldId="531"/>
            <ac:picMk id="9" creationId="{00000000-0000-0000-0000-000000000000}"/>
          </ac:picMkLst>
        </pc:picChg>
        <pc:cxnChg chg="mod">
          <ac:chgData name="Kuhar, Aleš" userId="1efe1e73-8bd8-4949-9f2f-70092a518fe2" providerId="ADAL" clId="{4A133888-5F1E-4AB9-A00B-92370C9B0C6D}" dt="2022-06-07T14:27:30.664" v="3839" actId="14100"/>
          <ac:cxnSpMkLst>
            <pc:docMk/>
            <pc:sldMk cId="2476757754" sldId="531"/>
            <ac:cxnSpMk id="12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7T15:28:27.735" v="4172" actId="20577"/>
        <pc:sldMkLst>
          <pc:docMk/>
          <pc:sldMk cId="1824247362" sldId="532"/>
        </pc:sldMkLst>
        <pc:spChg chg="del">
          <ac:chgData name="Kuhar, Aleš" userId="1efe1e73-8bd8-4949-9f2f-70092a518fe2" providerId="ADAL" clId="{4A133888-5F1E-4AB9-A00B-92370C9B0C6D}" dt="2022-06-07T14:38:59.140" v="4030" actId="478"/>
          <ac:spMkLst>
            <pc:docMk/>
            <pc:sldMk cId="1824247362" sldId="532"/>
            <ac:spMk id="7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5:27:23.077" v="4127" actId="6549"/>
          <ac:spMkLst>
            <pc:docMk/>
            <pc:sldMk cId="1824247362" sldId="532"/>
            <ac:spMk id="8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4:39:10.043" v="4035" actId="6549"/>
          <ac:spMkLst>
            <pc:docMk/>
            <pc:sldMk cId="1824247362" sldId="532"/>
            <ac:spMk id="9" creationId="{00000000-0000-0000-0000-000000000000}"/>
          </ac:spMkLst>
        </pc:spChg>
        <pc:spChg chg="add">
          <ac:chgData name="Kuhar, Aleš" userId="1efe1e73-8bd8-4949-9f2f-70092a518fe2" providerId="ADAL" clId="{4A133888-5F1E-4AB9-A00B-92370C9B0C6D}" dt="2022-06-07T14:38:59.475" v="4031"/>
          <ac:spMkLst>
            <pc:docMk/>
            <pc:sldMk cId="1824247362" sldId="532"/>
            <ac:spMk id="10" creationId="{7B78BC39-F220-4D74-8A54-0CD1C2EFA28A}"/>
          </ac:spMkLst>
        </pc:spChg>
        <pc:spChg chg="mod">
          <ac:chgData name="Kuhar, Aleš" userId="1efe1e73-8bd8-4949-9f2f-70092a518fe2" providerId="ADAL" clId="{4A133888-5F1E-4AB9-A00B-92370C9B0C6D}" dt="2022-06-07T15:28:27.735" v="4172" actId="20577"/>
          <ac:spMkLst>
            <pc:docMk/>
            <pc:sldMk cId="1824247362" sldId="532"/>
            <ac:spMk id="12" creationId="{00000000-0000-0000-0000-000000000000}"/>
          </ac:spMkLst>
        </pc:spChg>
        <pc:picChg chg="add mod ord">
          <ac:chgData name="Kuhar, Aleš" userId="1efe1e73-8bd8-4949-9f2f-70092a518fe2" providerId="ADAL" clId="{4A133888-5F1E-4AB9-A00B-92370C9B0C6D}" dt="2022-06-07T15:04:42.174" v="4041" actId="14100"/>
          <ac:picMkLst>
            <pc:docMk/>
            <pc:sldMk cId="1824247362" sldId="532"/>
            <ac:picMk id="2" creationId="{11FEB1C5-89BF-4697-8D53-CC73AE92999E}"/>
          </ac:picMkLst>
        </pc:picChg>
        <pc:picChg chg="del mod">
          <ac:chgData name="Kuhar, Aleš" userId="1efe1e73-8bd8-4949-9f2f-70092a518fe2" providerId="ADAL" clId="{4A133888-5F1E-4AB9-A00B-92370C9B0C6D}" dt="2022-06-07T15:04:28.186" v="4036" actId="478"/>
          <ac:picMkLst>
            <pc:docMk/>
            <pc:sldMk cId="1824247362" sldId="532"/>
            <ac:picMk id="3" creationId="{00000000-0000-0000-0000-000000000000}"/>
          </ac:picMkLst>
        </pc:picChg>
        <pc:cxnChg chg="mod">
          <ac:chgData name="Kuhar, Aleš" userId="1efe1e73-8bd8-4949-9f2f-70092a518fe2" providerId="ADAL" clId="{4A133888-5F1E-4AB9-A00B-92370C9B0C6D}" dt="2022-06-07T15:04:50.581" v="4047" actId="1037"/>
          <ac:cxnSpMkLst>
            <pc:docMk/>
            <pc:sldMk cId="1824247362" sldId="532"/>
            <ac:cxnSpMk id="11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7T16:45:46.198" v="4992" actId="6549"/>
        <pc:sldMkLst>
          <pc:docMk/>
          <pc:sldMk cId="2145984984" sldId="533"/>
        </pc:sldMkLst>
        <pc:spChg chg="mod">
          <ac:chgData name="Kuhar, Aleš" userId="1efe1e73-8bd8-4949-9f2f-70092a518fe2" providerId="ADAL" clId="{4A133888-5F1E-4AB9-A00B-92370C9B0C6D}" dt="2022-06-07T16:10:27.597" v="4533" actId="6549"/>
          <ac:spMkLst>
            <pc:docMk/>
            <pc:sldMk cId="2145984984" sldId="533"/>
            <ac:spMk id="6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6:45:26.411" v="4979" actId="108"/>
          <ac:spMkLst>
            <pc:docMk/>
            <pc:sldMk cId="2145984984" sldId="533"/>
            <ac:spMk id="8" creationId="{00000000-0000-0000-0000-000000000000}"/>
          </ac:spMkLst>
        </pc:spChg>
        <pc:spChg chg="add mod">
          <ac:chgData name="Kuhar, Aleš" userId="1efe1e73-8bd8-4949-9f2f-70092a518fe2" providerId="ADAL" clId="{4A133888-5F1E-4AB9-A00B-92370C9B0C6D}" dt="2022-06-07T16:45:46.198" v="4992" actId="6549"/>
          <ac:spMkLst>
            <pc:docMk/>
            <pc:sldMk cId="2145984984" sldId="533"/>
            <ac:spMk id="9" creationId="{F1DDE5BE-D0B2-48B5-9DD9-B3D741016CC1}"/>
          </ac:spMkLst>
        </pc:spChg>
        <pc:spChg chg="mod">
          <ac:chgData name="Kuhar, Aleš" userId="1efe1e73-8bd8-4949-9f2f-70092a518fe2" providerId="ADAL" clId="{4A133888-5F1E-4AB9-A00B-92370C9B0C6D}" dt="2022-06-07T16:10:21.365" v="4529" actId="1076"/>
          <ac:spMkLst>
            <pc:docMk/>
            <pc:sldMk cId="2145984984" sldId="533"/>
            <ac:spMk id="19" creationId="{00000000-0000-0000-0000-000000000000}"/>
          </ac:spMkLst>
        </pc:spChg>
        <pc:picChg chg="add mod ord">
          <ac:chgData name="Kuhar, Aleš" userId="1efe1e73-8bd8-4949-9f2f-70092a518fe2" providerId="ADAL" clId="{4A133888-5F1E-4AB9-A00B-92370C9B0C6D}" dt="2022-06-07T16:09:47.501" v="4508" actId="14100"/>
          <ac:picMkLst>
            <pc:docMk/>
            <pc:sldMk cId="2145984984" sldId="533"/>
            <ac:picMk id="2" creationId="{38D82C4F-D994-436F-9B2B-7D7A6C2A753C}"/>
          </ac:picMkLst>
        </pc:picChg>
        <pc:picChg chg="del">
          <ac:chgData name="Kuhar, Aleš" userId="1efe1e73-8bd8-4949-9f2f-70092a518fe2" providerId="ADAL" clId="{4A133888-5F1E-4AB9-A00B-92370C9B0C6D}" dt="2022-06-07T16:09:29.789" v="4501" actId="478"/>
          <ac:picMkLst>
            <pc:docMk/>
            <pc:sldMk cId="2145984984" sldId="533"/>
            <ac:picMk id="10" creationId="{00000000-0000-0000-0000-000000000000}"/>
          </ac:picMkLst>
        </pc:picChg>
        <pc:cxnChg chg="mod">
          <ac:chgData name="Kuhar, Aleš" userId="1efe1e73-8bd8-4949-9f2f-70092a518fe2" providerId="ADAL" clId="{4A133888-5F1E-4AB9-A00B-92370C9B0C6D}" dt="2022-06-07T16:09:55.130" v="4524" actId="1037"/>
          <ac:cxnSpMkLst>
            <pc:docMk/>
            <pc:sldMk cId="2145984984" sldId="533"/>
            <ac:cxnSpMk id="12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7T22:37:16.790" v="8656" actId="113"/>
        <pc:sldMkLst>
          <pc:docMk/>
          <pc:sldMk cId="1765500564" sldId="536"/>
        </pc:sldMkLst>
        <pc:spChg chg="mod">
          <ac:chgData name="Kuhar, Aleš" userId="1efe1e73-8bd8-4949-9f2f-70092a518fe2" providerId="ADAL" clId="{4A133888-5F1E-4AB9-A00B-92370C9B0C6D}" dt="2022-06-07T22:31:15.367" v="8385" actId="108"/>
          <ac:spMkLst>
            <pc:docMk/>
            <pc:sldMk cId="1765500564" sldId="536"/>
            <ac:spMk id="8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37:16.790" v="8656" actId="113"/>
          <ac:spMkLst>
            <pc:docMk/>
            <pc:sldMk cId="1765500564" sldId="536"/>
            <ac:spMk id="9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31:43.172" v="8394" actId="6549"/>
          <ac:spMkLst>
            <pc:docMk/>
            <pc:sldMk cId="1765500564" sldId="536"/>
            <ac:spMk id="10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31:58.189" v="8396" actId="20577"/>
          <ac:spMkLst>
            <pc:docMk/>
            <pc:sldMk cId="1765500564" sldId="536"/>
            <ac:spMk id="11" creationId="{00000000-0000-0000-0000-000000000000}"/>
          </ac:spMkLst>
        </pc:spChg>
        <pc:picChg chg="add mod ord">
          <ac:chgData name="Kuhar, Aleš" userId="1efe1e73-8bd8-4949-9f2f-70092a518fe2" providerId="ADAL" clId="{4A133888-5F1E-4AB9-A00B-92370C9B0C6D}" dt="2022-06-07T22:37:02.959" v="8654" actId="1076"/>
          <ac:picMkLst>
            <pc:docMk/>
            <pc:sldMk cId="1765500564" sldId="536"/>
            <ac:picMk id="2" creationId="{AA4A4505-6D56-4191-BDD3-77EB82C86644}"/>
          </ac:picMkLst>
        </pc:picChg>
        <pc:picChg chg="del mod">
          <ac:chgData name="Kuhar, Aleš" userId="1efe1e73-8bd8-4949-9f2f-70092a518fe2" providerId="ADAL" clId="{4A133888-5F1E-4AB9-A00B-92370C9B0C6D}" dt="2022-06-07T22:35:49.716" v="8596" actId="478"/>
          <ac:picMkLst>
            <pc:docMk/>
            <pc:sldMk cId="1765500564" sldId="536"/>
            <ac:picMk id="4" creationId="{00000000-0000-0000-0000-000000000000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22:19:18.181" v="8115" actId="1076"/>
        <pc:sldMkLst>
          <pc:docMk/>
          <pc:sldMk cId="3993824512" sldId="537"/>
        </pc:sldMkLst>
        <pc:spChg chg="mod">
          <ac:chgData name="Kuhar, Aleš" userId="1efe1e73-8bd8-4949-9f2f-70092a518fe2" providerId="ADAL" clId="{4A133888-5F1E-4AB9-A00B-92370C9B0C6D}" dt="2022-06-07T22:19:18.181" v="8115" actId="1076"/>
          <ac:spMkLst>
            <pc:docMk/>
            <pc:sldMk cId="3993824512" sldId="537"/>
            <ac:spMk id="5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10:47.075" v="7992" actId="20577"/>
          <ac:spMkLst>
            <pc:docMk/>
            <pc:sldMk cId="3993824512" sldId="537"/>
            <ac:spMk id="8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22:17:48.631" v="8005" actId="6549"/>
          <ac:spMkLst>
            <pc:docMk/>
            <pc:sldMk cId="3993824512" sldId="537"/>
            <ac:spMk id="9" creationId="{00000000-0000-0000-0000-000000000000}"/>
          </ac:spMkLst>
        </pc:spChg>
        <pc:picChg chg="del">
          <ac:chgData name="Kuhar, Aleš" userId="1efe1e73-8bd8-4949-9f2f-70092a518fe2" providerId="ADAL" clId="{4A133888-5F1E-4AB9-A00B-92370C9B0C6D}" dt="2022-06-07T22:16:56.705" v="7993" actId="478"/>
          <ac:picMkLst>
            <pc:docMk/>
            <pc:sldMk cId="3993824512" sldId="537"/>
            <ac:picMk id="2" creationId="{00000000-0000-0000-0000-000000000000}"/>
          </ac:picMkLst>
        </pc:picChg>
        <pc:picChg chg="add mod ord">
          <ac:chgData name="Kuhar, Aleš" userId="1efe1e73-8bd8-4949-9f2f-70092a518fe2" providerId="ADAL" clId="{4A133888-5F1E-4AB9-A00B-92370C9B0C6D}" dt="2022-06-07T22:17:11.254" v="7997" actId="167"/>
          <ac:picMkLst>
            <pc:docMk/>
            <pc:sldMk cId="3993824512" sldId="537"/>
            <ac:picMk id="3" creationId="{7B13767F-E5A7-4066-A31F-0B68023620D8}"/>
          </ac:picMkLst>
        </pc:picChg>
      </pc:sldChg>
      <pc:sldChg chg="addSp delSp modSp add ord modNotesTx">
        <pc:chgData name="Kuhar, Aleš" userId="1efe1e73-8bd8-4949-9f2f-70092a518fe2" providerId="ADAL" clId="{4A133888-5F1E-4AB9-A00B-92370C9B0C6D}" dt="2022-06-07T19:31:49.206" v="7357" actId="1076"/>
        <pc:sldMkLst>
          <pc:docMk/>
          <pc:sldMk cId="4170679200" sldId="539"/>
        </pc:sldMkLst>
        <pc:spChg chg="add del mod">
          <ac:chgData name="Kuhar, Aleš" userId="1efe1e73-8bd8-4949-9f2f-70092a518fe2" providerId="ADAL" clId="{4A133888-5F1E-4AB9-A00B-92370C9B0C6D}" dt="2022-06-07T19:16:39.974" v="6754"/>
          <ac:spMkLst>
            <pc:docMk/>
            <pc:sldMk cId="4170679200" sldId="539"/>
            <ac:spMk id="5" creationId="{66CD43D7-6395-4BDD-914D-903B04C14D40}"/>
          </ac:spMkLst>
        </pc:spChg>
        <pc:spChg chg="mod">
          <ac:chgData name="Kuhar, Aleš" userId="1efe1e73-8bd8-4949-9f2f-70092a518fe2" providerId="ADAL" clId="{4A133888-5F1E-4AB9-A00B-92370C9B0C6D}" dt="2022-06-07T19:21:29.862" v="6795" actId="1035"/>
          <ac:spMkLst>
            <pc:docMk/>
            <pc:sldMk cId="4170679200" sldId="539"/>
            <ac:spMk id="11" creationId="{00000000-0000-0000-0000-000000000000}"/>
          </ac:spMkLst>
        </pc:spChg>
        <pc:spChg chg="mod ord">
          <ac:chgData name="Kuhar, Aleš" userId="1efe1e73-8bd8-4949-9f2f-70092a518fe2" providerId="ADAL" clId="{4A133888-5F1E-4AB9-A00B-92370C9B0C6D}" dt="2022-06-07T19:15:59.947" v="6738" actId="167"/>
          <ac:spMkLst>
            <pc:docMk/>
            <pc:sldMk cId="4170679200" sldId="539"/>
            <ac:spMk id="12" creationId="{00000000-0000-0000-0000-000000000000}"/>
          </ac:spMkLst>
        </pc:spChg>
        <pc:spChg chg="mod ord">
          <ac:chgData name="Kuhar, Aleš" userId="1efe1e73-8bd8-4949-9f2f-70092a518fe2" providerId="ADAL" clId="{4A133888-5F1E-4AB9-A00B-92370C9B0C6D}" dt="2022-06-07T19:17:47.209" v="6774" actId="1076"/>
          <ac:spMkLst>
            <pc:docMk/>
            <pc:sldMk cId="4170679200" sldId="539"/>
            <ac:spMk id="13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9:17:06.292" v="6766" actId="1076"/>
          <ac:spMkLst>
            <pc:docMk/>
            <pc:sldMk cId="4170679200" sldId="539"/>
            <ac:spMk id="14" creationId="{00000000-0000-0000-0000-000000000000}"/>
          </ac:spMkLst>
        </pc:spChg>
        <pc:spChg chg="add del">
          <ac:chgData name="Kuhar, Aleš" userId="1efe1e73-8bd8-4949-9f2f-70092a518fe2" providerId="ADAL" clId="{4A133888-5F1E-4AB9-A00B-92370C9B0C6D}" dt="2022-06-07T19:16:17.501" v="6743" actId="478"/>
          <ac:spMkLst>
            <pc:docMk/>
            <pc:sldMk cId="4170679200" sldId="539"/>
            <ac:spMk id="16" creationId="{719B743F-3769-4BF3-93DA-623C0E0886B4}"/>
          </ac:spMkLst>
        </pc:spChg>
        <pc:spChg chg="add mod">
          <ac:chgData name="Kuhar, Aleš" userId="1efe1e73-8bd8-4949-9f2f-70092a518fe2" providerId="ADAL" clId="{4A133888-5F1E-4AB9-A00B-92370C9B0C6D}" dt="2022-06-07T19:16:26.131" v="6752" actId="20577"/>
          <ac:spMkLst>
            <pc:docMk/>
            <pc:sldMk cId="4170679200" sldId="539"/>
            <ac:spMk id="17" creationId="{0B0ED582-8734-4BF8-8942-B30371A32AD2}"/>
          </ac:spMkLst>
        </pc:spChg>
        <pc:spChg chg="add del">
          <ac:chgData name="Kuhar, Aleš" userId="1efe1e73-8bd8-4949-9f2f-70092a518fe2" providerId="ADAL" clId="{4A133888-5F1E-4AB9-A00B-92370C9B0C6D}" dt="2022-06-07T19:16:50.882" v="6760" actId="478"/>
          <ac:spMkLst>
            <pc:docMk/>
            <pc:sldMk cId="4170679200" sldId="539"/>
            <ac:spMk id="18" creationId="{A4A7E914-4A18-4DAC-A9E9-9D4A3DB75C5F}"/>
          </ac:spMkLst>
        </pc:spChg>
        <pc:spChg chg="add del mod">
          <ac:chgData name="Kuhar, Aleš" userId="1efe1e73-8bd8-4949-9f2f-70092a518fe2" providerId="ADAL" clId="{4A133888-5F1E-4AB9-A00B-92370C9B0C6D}" dt="2022-06-07T19:16:50.882" v="6762"/>
          <ac:spMkLst>
            <pc:docMk/>
            <pc:sldMk cId="4170679200" sldId="539"/>
            <ac:spMk id="19" creationId="{88F2B0E6-3C1A-4863-BF4A-D08E68AD1DF4}"/>
          </ac:spMkLst>
        </pc:spChg>
        <pc:spChg chg="add mod">
          <ac:chgData name="Kuhar, Aleš" userId="1efe1e73-8bd8-4949-9f2f-70092a518fe2" providerId="ADAL" clId="{4A133888-5F1E-4AB9-A00B-92370C9B0C6D}" dt="2022-06-07T19:31:49.206" v="7357" actId="1076"/>
          <ac:spMkLst>
            <pc:docMk/>
            <pc:sldMk cId="4170679200" sldId="539"/>
            <ac:spMk id="21" creationId="{141886DD-DF02-4E25-A004-13898A7CA863}"/>
          </ac:spMkLst>
        </pc:spChg>
        <pc:picChg chg="add del mod">
          <ac:chgData name="Kuhar, Aleš" userId="1efe1e73-8bd8-4949-9f2f-70092a518fe2" providerId="ADAL" clId="{4A133888-5F1E-4AB9-A00B-92370C9B0C6D}" dt="2022-06-07T18:56:02.346" v="6062" actId="478"/>
          <ac:picMkLst>
            <pc:docMk/>
            <pc:sldMk cId="4170679200" sldId="539"/>
            <ac:picMk id="3" creationId="{67627451-6CD6-4160-8FAE-E09B67B4DB79}"/>
          </ac:picMkLst>
        </pc:picChg>
        <pc:picChg chg="add mod">
          <ac:chgData name="Kuhar, Aleš" userId="1efe1e73-8bd8-4949-9f2f-70092a518fe2" providerId="ADAL" clId="{4A133888-5F1E-4AB9-A00B-92370C9B0C6D}" dt="2022-06-07T19:17:23.244" v="6769" actId="14100"/>
          <ac:picMkLst>
            <pc:docMk/>
            <pc:sldMk cId="4170679200" sldId="539"/>
            <ac:picMk id="4" creationId="{89286D28-4B5D-41CA-AE6E-05160B68F4B3}"/>
          </ac:picMkLst>
        </pc:picChg>
        <pc:picChg chg="add mod ord">
          <ac:chgData name="Kuhar, Aleš" userId="1efe1e73-8bd8-4949-9f2f-70092a518fe2" providerId="ADAL" clId="{4A133888-5F1E-4AB9-A00B-92370C9B0C6D}" dt="2022-06-07T19:17:41.257" v="6773" actId="14100"/>
          <ac:picMkLst>
            <pc:docMk/>
            <pc:sldMk cId="4170679200" sldId="539"/>
            <ac:picMk id="6" creationId="{EB1D706F-0A34-401A-8D1C-8C2ED0777F1D}"/>
          </ac:picMkLst>
        </pc:picChg>
        <pc:picChg chg="del">
          <ac:chgData name="Kuhar, Aleš" userId="1efe1e73-8bd8-4949-9f2f-70092a518fe2" providerId="ADAL" clId="{4A133888-5F1E-4AB9-A00B-92370C9B0C6D}" dt="2022-06-07T18:55:53.070" v="6059" actId="478"/>
          <ac:picMkLst>
            <pc:docMk/>
            <pc:sldMk cId="4170679200" sldId="539"/>
            <ac:picMk id="7" creationId="{00000000-0000-0000-0000-000000000000}"/>
          </ac:picMkLst>
        </pc:picChg>
        <pc:picChg chg="del">
          <ac:chgData name="Kuhar, Aleš" userId="1efe1e73-8bd8-4949-9f2f-70092a518fe2" providerId="ADAL" clId="{4A133888-5F1E-4AB9-A00B-92370C9B0C6D}" dt="2022-06-07T19:15:52.683" v="6736" actId="478"/>
          <ac:picMkLst>
            <pc:docMk/>
            <pc:sldMk cId="4170679200" sldId="539"/>
            <ac:picMk id="8" creationId="{00000000-0000-0000-0000-000000000000}"/>
          </ac:picMkLst>
        </pc:picChg>
        <pc:picChg chg="del">
          <ac:chgData name="Kuhar, Aleš" userId="1efe1e73-8bd8-4949-9f2f-70092a518fe2" providerId="ADAL" clId="{4A133888-5F1E-4AB9-A00B-92370C9B0C6D}" dt="2022-06-07T19:03:40.770" v="6091" actId="478"/>
          <ac:picMkLst>
            <pc:docMk/>
            <pc:sldMk cId="4170679200" sldId="539"/>
            <ac:picMk id="9" creationId="{00000000-0000-0000-0000-000000000000}"/>
          </ac:picMkLst>
        </pc:picChg>
        <pc:picChg chg="del">
          <ac:chgData name="Kuhar, Aleš" userId="1efe1e73-8bd8-4949-9f2f-70092a518fe2" providerId="ADAL" clId="{4A133888-5F1E-4AB9-A00B-92370C9B0C6D}" dt="2022-06-07T19:02:15.353" v="6087" actId="478"/>
          <ac:picMkLst>
            <pc:docMk/>
            <pc:sldMk cId="4170679200" sldId="539"/>
            <ac:picMk id="10" creationId="{00000000-0000-0000-0000-000000000000}"/>
          </ac:picMkLst>
        </pc:picChg>
        <pc:picChg chg="add mod ord">
          <ac:chgData name="Kuhar, Aleš" userId="1efe1e73-8bd8-4949-9f2f-70092a518fe2" providerId="ADAL" clId="{4A133888-5F1E-4AB9-A00B-92370C9B0C6D}" dt="2022-06-07T19:17:02.784" v="6765" actId="167"/>
          <ac:picMkLst>
            <pc:docMk/>
            <pc:sldMk cId="4170679200" sldId="539"/>
            <ac:picMk id="15" creationId="{0B1D1AB8-9FA2-4C14-B56E-8688228841E2}"/>
          </ac:picMkLst>
        </pc:picChg>
        <pc:picChg chg="add del mod modCrop">
          <ac:chgData name="Kuhar, Aleš" userId="1efe1e73-8bd8-4949-9f2f-70092a518fe2" providerId="ADAL" clId="{4A133888-5F1E-4AB9-A00B-92370C9B0C6D}" dt="2022-06-07T19:22:34.334" v="6804"/>
          <ac:picMkLst>
            <pc:docMk/>
            <pc:sldMk cId="4170679200" sldId="539"/>
            <ac:picMk id="20" creationId="{E2C3BC3E-CBFC-433F-ADDF-8D735364AFD2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13:42:36.441" v="3527" actId="14100"/>
        <pc:sldMkLst>
          <pc:docMk/>
          <pc:sldMk cId="1829852449" sldId="540"/>
        </pc:sldMkLst>
        <pc:spChg chg="add del">
          <ac:chgData name="Kuhar, Aleš" userId="1efe1e73-8bd8-4949-9f2f-70092a518fe2" providerId="ADAL" clId="{4A133888-5F1E-4AB9-A00B-92370C9B0C6D}" dt="2022-06-07T13:20:30.655" v="3274" actId="478"/>
          <ac:spMkLst>
            <pc:docMk/>
            <pc:sldMk cId="1829852449" sldId="540"/>
            <ac:spMk id="5" creationId="{BF694012-C12E-434C-90C5-80AF204149FC}"/>
          </ac:spMkLst>
        </pc:spChg>
        <pc:spChg chg="mod">
          <ac:chgData name="Kuhar, Aleš" userId="1efe1e73-8bd8-4949-9f2f-70092a518fe2" providerId="ADAL" clId="{4A133888-5F1E-4AB9-A00B-92370C9B0C6D}" dt="2022-06-07T13:42:08.468" v="3523" actId="113"/>
          <ac:spMkLst>
            <pc:docMk/>
            <pc:sldMk cId="1829852449" sldId="540"/>
            <ac:spMk id="6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3:42:36.441" v="3527" actId="14100"/>
          <ac:spMkLst>
            <pc:docMk/>
            <pc:sldMk cId="1829852449" sldId="540"/>
            <ac:spMk id="7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3:41:11.434" v="3508" actId="403"/>
          <ac:spMkLst>
            <pc:docMk/>
            <pc:sldMk cId="1829852449" sldId="540"/>
            <ac:spMk id="8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3:19:27.071" v="3238" actId="20577"/>
          <ac:spMkLst>
            <pc:docMk/>
            <pc:sldMk cId="1829852449" sldId="540"/>
            <ac:spMk id="9" creationId="{00000000-0000-0000-0000-000000000000}"/>
          </ac:spMkLst>
        </pc:spChg>
        <pc:picChg chg="add mod ord">
          <ac:chgData name="Kuhar, Aleš" userId="1efe1e73-8bd8-4949-9f2f-70092a518fe2" providerId="ADAL" clId="{4A133888-5F1E-4AB9-A00B-92370C9B0C6D}" dt="2022-06-07T13:27:07.986" v="3276" actId="12788"/>
          <ac:picMkLst>
            <pc:docMk/>
            <pc:sldMk cId="1829852449" sldId="540"/>
            <ac:picMk id="2" creationId="{8A4131CA-8DD7-4134-924D-700002553885}"/>
          </ac:picMkLst>
        </pc:picChg>
        <pc:picChg chg="del">
          <ac:chgData name="Kuhar, Aleš" userId="1efe1e73-8bd8-4949-9f2f-70092a518fe2" providerId="ADAL" clId="{4A133888-5F1E-4AB9-A00B-92370C9B0C6D}" dt="2022-06-07T13:19:15.050" v="3232" actId="478"/>
          <ac:picMkLst>
            <pc:docMk/>
            <pc:sldMk cId="1829852449" sldId="540"/>
            <ac:picMk id="3" creationId="{00000000-0000-0000-0000-000000000000}"/>
          </ac:picMkLst>
        </pc:picChg>
        <pc:cxnChg chg="mod">
          <ac:chgData name="Kuhar, Aleš" userId="1efe1e73-8bd8-4949-9f2f-70092a518fe2" providerId="ADAL" clId="{4A133888-5F1E-4AB9-A00B-92370C9B0C6D}" dt="2022-06-07T13:27:17.824" v="3278" actId="14100"/>
          <ac:cxnSpMkLst>
            <pc:docMk/>
            <pc:sldMk cId="1829852449" sldId="540"/>
            <ac:cxnSpMk id="12" creationId="{00000000-0000-0000-0000-000000000000}"/>
          </ac:cxnSpMkLst>
        </pc:cxnChg>
      </pc:sldChg>
      <pc:sldChg chg="addSp delSp modSp add">
        <pc:chgData name="Kuhar, Aleš" userId="1efe1e73-8bd8-4949-9f2f-70092a518fe2" providerId="ADAL" clId="{4A133888-5F1E-4AB9-A00B-92370C9B0C6D}" dt="2022-06-07T15:42:42.068" v="4391" actId="14100"/>
        <pc:sldMkLst>
          <pc:docMk/>
          <pc:sldMk cId="2052025855" sldId="541"/>
        </pc:sldMkLst>
        <pc:spChg chg="add del mod">
          <ac:chgData name="Kuhar, Aleš" userId="1efe1e73-8bd8-4949-9f2f-70092a518fe2" providerId="ADAL" clId="{4A133888-5F1E-4AB9-A00B-92370C9B0C6D}" dt="2022-06-07T15:35:14.782" v="4183"/>
          <ac:spMkLst>
            <pc:docMk/>
            <pc:sldMk cId="2052025855" sldId="541"/>
            <ac:spMk id="3" creationId="{EB88F15F-DD4C-4882-8900-E8742D5FEA1D}"/>
          </ac:spMkLst>
        </pc:spChg>
        <pc:spChg chg="mod">
          <ac:chgData name="Kuhar, Aleš" userId="1efe1e73-8bd8-4949-9f2f-70092a518fe2" providerId="ADAL" clId="{4A133888-5F1E-4AB9-A00B-92370C9B0C6D}" dt="2022-06-07T13:53:23.743" v="3742" actId="6549"/>
          <ac:spMkLst>
            <pc:docMk/>
            <pc:sldMk cId="2052025855" sldId="541"/>
            <ac:spMk id="5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7T13:51:53.019" v="3679" actId="478"/>
          <ac:spMkLst>
            <pc:docMk/>
            <pc:sldMk cId="2052025855" sldId="541"/>
            <ac:spMk id="6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3:51:32.174" v="3673" actId="6549"/>
          <ac:spMkLst>
            <pc:docMk/>
            <pc:sldMk cId="2052025855" sldId="541"/>
            <ac:spMk id="7" creationId="{00000000-0000-0000-0000-000000000000}"/>
          </ac:spMkLst>
        </pc:spChg>
        <pc:spChg chg="add">
          <ac:chgData name="Kuhar, Aleš" userId="1efe1e73-8bd8-4949-9f2f-70092a518fe2" providerId="ADAL" clId="{4A133888-5F1E-4AB9-A00B-92370C9B0C6D}" dt="2022-06-07T13:51:53.276" v="3680"/>
          <ac:spMkLst>
            <pc:docMk/>
            <pc:sldMk cId="2052025855" sldId="541"/>
            <ac:spMk id="8" creationId="{232F0B5D-DBC2-4018-ABB2-43EA7C4A9CC6}"/>
          </ac:spMkLst>
        </pc:spChg>
        <pc:spChg chg="add del mod">
          <ac:chgData name="Kuhar, Aleš" userId="1efe1e73-8bd8-4949-9f2f-70092a518fe2" providerId="ADAL" clId="{4A133888-5F1E-4AB9-A00B-92370C9B0C6D}" dt="2022-06-07T15:35:14.782" v="4183"/>
          <ac:spMkLst>
            <pc:docMk/>
            <pc:sldMk cId="2052025855" sldId="541"/>
            <ac:spMk id="9" creationId="{9ABAE4DE-A047-4A24-9B25-21EE93A35D19}"/>
          </ac:spMkLst>
        </pc:spChg>
        <pc:spChg chg="add del mod">
          <ac:chgData name="Kuhar, Aleš" userId="1efe1e73-8bd8-4949-9f2f-70092a518fe2" providerId="ADAL" clId="{4A133888-5F1E-4AB9-A00B-92370C9B0C6D}" dt="2022-06-07T15:35:14.782" v="4183"/>
          <ac:spMkLst>
            <pc:docMk/>
            <pc:sldMk cId="2052025855" sldId="541"/>
            <ac:spMk id="10" creationId="{AF5CD48C-7B8A-421B-AB81-65CE6AD05246}"/>
          </ac:spMkLst>
        </pc:spChg>
        <pc:spChg chg="add mod">
          <ac:chgData name="Kuhar, Aleš" userId="1efe1e73-8bd8-4949-9f2f-70092a518fe2" providerId="ADAL" clId="{4A133888-5F1E-4AB9-A00B-92370C9B0C6D}" dt="2022-06-07T15:42:42.068" v="4391" actId="14100"/>
          <ac:spMkLst>
            <pc:docMk/>
            <pc:sldMk cId="2052025855" sldId="541"/>
            <ac:spMk id="12" creationId="{CFF9A1E2-7A6F-4D6A-8F7A-6E0355E55B10}"/>
          </ac:spMkLst>
        </pc:spChg>
        <pc:spChg chg="add mod">
          <ac:chgData name="Kuhar, Aleš" userId="1efe1e73-8bd8-4949-9f2f-70092a518fe2" providerId="ADAL" clId="{4A133888-5F1E-4AB9-A00B-92370C9B0C6D}" dt="2022-06-07T15:42:02.312" v="4349" actId="1037"/>
          <ac:spMkLst>
            <pc:docMk/>
            <pc:sldMk cId="2052025855" sldId="541"/>
            <ac:spMk id="13" creationId="{8FC5B542-57EB-4076-B799-166CE227E2B5}"/>
          </ac:spMkLst>
        </pc:spChg>
        <pc:spChg chg="add mod">
          <ac:chgData name="Kuhar, Aleš" userId="1efe1e73-8bd8-4949-9f2f-70092a518fe2" providerId="ADAL" clId="{4A133888-5F1E-4AB9-A00B-92370C9B0C6D}" dt="2022-06-07T15:41:45.730" v="4315" actId="6549"/>
          <ac:spMkLst>
            <pc:docMk/>
            <pc:sldMk cId="2052025855" sldId="541"/>
            <ac:spMk id="14" creationId="{BADBC594-0855-459A-9B67-2711328C321E}"/>
          </ac:spMkLst>
        </pc:spChg>
        <pc:picChg chg="add del mod">
          <ac:chgData name="Kuhar, Aleš" userId="1efe1e73-8bd8-4949-9f2f-70092a518fe2" providerId="ADAL" clId="{4A133888-5F1E-4AB9-A00B-92370C9B0C6D}" dt="2022-06-07T15:35:14.782" v="4183"/>
          <ac:picMkLst>
            <pc:docMk/>
            <pc:sldMk cId="2052025855" sldId="541"/>
            <ac:picMk id="2" creationId="{9F42A9A0-B184-4505-B655-0153D4FA7DC6}"/>
          </ac:picMkLst>
        </pc:picChg>
        <pc:picChg chg="del">
          <ac:chgData name="Kuhar, Aleš" userId="1efe1e73-8bd8-4949-9f2f-70092a518fe2" providerId="ADAL" clId="{4A133888-5F1E-4AB9-A00B-92370C9B0C6D}" dt="2022-06-07T13:51:25.784" v="3668" actId="478"/>
          <ac:picMkLst>
            <pc:docMk/>
            <pc:sldMk cId="2052025855" sldId="541"/>
            <ac:picMk id="4" creationId="{00000000-0000-0000-0000-000000000000}"/>
          </ac:picMkLst>
        </pc:picChg>
        <pc:picChg chg="add mod">
          <ac:chgData name="Kuhar, Aleš" userId="1efe1e73-8bd8-4949-9f2f-70092a518fe2" providerId="ADAL" clId="{4A133888-5F1E-4AB9-A00B-92370C9B0C6D}" dt="2022-06-07T15:40:45.469" v="4187" actId="14100"/>
          <ac:picMkLst>
            <pc:docMk/>
            <pc:sldMk cId="2052025855" sldId="541"/>
            <ac:picMk id="11" creationId="{3518B2D5-D441-495A-9540-FA3536E95253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16:11:01.122" v="4544" actId="108"/>
        <pc:sldMkLst>
          <pc:docMk/>
          <pc:sldMk cId="2581295885" sldId="542"/>
        </pc:sldMkLst>
        <pc:spChg chg="mod">
          <ac:chgData name="Kuhar, Aleš" userId="1efe1e73-8bd8-4949-9f2f-70092a518fe2" providerId="ADAL" clId="{4A133888-5F1E-4AB9-A00B-92370C9B0C6D}" dt="2022-06-07T16:11:01.122" v="4544" actId="108"/>
          <ac:spMkLst>
            <pc:docMk/>
            <pc:sldMk cId="2581295885" sldId="542"/>
            <ac:spMk id="6" creationId="{00000000-0000-0000-0000-000000000000}"/>
          </ac:spMkLst>
        </pc:spChg>
        <pc:spChg chg="del">
          <ac:chgData name="Kuhar, Aleš" userId="1efe1e73-8bd8-4949-9f2f-70092a518fe2" providerId="ADAL" clId="{4A133888-5F1E-4AB9-A00B-92370C9B0C6D}" dt="2022-06-07T15:34:02.325" v="4180" actId="478"/>
          <ac:spMkLst>
            <pc:docMk/>
            <pc:sldMk cId="2581295885" sldId="542"/>
            <ac:spMk id="7" creationId="{00000000-0000-0000-0000-000000000000}"/>
          </ac:spMkLst>
        </pc:spChg>
        <pc:spChg chg="mod">
          <ac:chgData name="Kuhar, Aleš" userId="1efe1e73-8bd8-4949-9f2f-70092a518fe2" providerId="ADAL" clId="{4A133888-5F1E-4AB9-A00B-92370C9B0C6D}" dt="2022-06-07T15:33:51.602" v="4177" actId="6549"/>
          <ac:spMkLst>
            <pc:docMk/>
            <pc:sldMk cId="2581295885" sldId="542"/>
            <ac:spMk id="8" creationId="{00000000-0000-0000-0000-000000000000}"/>
          </ac:spMkLst>
        </pc:spChg>
        <pc:spChg chg="add">
          <ac:chgData name="Kuhar, Aleš" userId="1efe1e73-8bd8-4949-9f2f-70092a518fe2" providerId="ADAL" clId="{4A133888-5F1E-4AB9-A00B-92370C9B0C6D}" dt="2022-06-07T15:34:02.583" v="4181"/>
          <ac:spMkLst>
            <pc:docMk/>
            <pc:sldMk cId="2581295885" sldId="542"/>
            <ac:spMk id="9" creationId="{1E8955D0-EF57-4E32-90BC-9885909C1870}"/>
          </ac:spMkLst>
        </pc:spChg>
        <pc:spChg chg="add mod">
          <ac:chgData name="Kuhar, Aleš" userId="1efe1e73-8bd8-4949-9f2f-70092a518fe2" providerId="ADAL" clId="{4A133888-5F1E-4AB9-A00B-92370C9B0C6D}" dt="2022-06-07T15:45:01.519" v="4497" actId="1036"/>
          <ac:spMkLst>
            <pc:docMk/>
            <pc:sldMk cId="2581295885" sldId="542"/>
            <ac:spMk id="11" creationId="{9B3E44D5-B0ED-438A-9167-6C26706DC547}"/>
          </ac:spMkLst>
        </pc:spChg>
        <pc:spChg chg="add mod">
          <ac:chgData name="Kuhar, Aleš" userId="1efe1e73-8bd8-4949-9f2f-70092a518fe2" providerId="ADAL" clId="{4A133888-5F1E-4AB9-A00B-92370C9B0C6D}" dt="2022-06-07T15:44:43.184" v="4465" actId="1036"/>
          <ac:spMkLst>
            <pc:docMk/>
            <pc:sldMk cId="2581295885" sldId="542"/>
            <ac:spMk id="12" creationId="{A88FDF03-9BDC-4730-A8A5-7950B74890A1}"/>
          </ac:spMkLst>
        </pc:spChg>
        <pc:spChg chg="add mod">
          <ac:chgData name="Kuhar, Aleš" userId="1efe1e73-8bd8-4949-9f2f-70092a518fe2" providerId="ADAL" clId="{4A133888-5F1E-4AB9-A00B-92370C9B0C6D}" dt="2022-06-07T15:44:53.252" v="4482" actId="1036"/>
          <ac:spMkLst>
            <pc:docMk/>
            <pc:sldMk cId="2581295885" sldId="542"/>
            <ac:spMk id="13" creationId="{3444F935-105E-4439-AAE5-777F1C6C9562}"/>
          </ac:spMkLst>
        </pc:spChg>
        <pc:picChg chg="add del mod">
          <ac:chgData name="Kuhar, Aleš" userId="1efe1e73-8bd8-4949-9f2f-70092a518fe2" providerId="ADAL" clId="{4A133888-5F1E-4AB9-A00B-92370C9B0C6D}" dt="2022-06-07T15:34:27.007" v="4182" actId="478"/>
          <ac:picMkLst>
            <pc:docMk/>
            <pc:sldMk cId="2581295885" sldId="542"/>
            <ac:picMk id="2" creationId="{A454F81E-9ADC-4AFC-8C4D-A3B6884BC0EA}"/>
          </ac:picMkLst>
        </pc:picChg>
        <pc:picChg chg="add mod ord">
          <ac:chgData name="Kuhar, Aleš" userId="1efe1e73-8bd8-4949-9f2f-70092a518fe2" providerId="ADAL" clId="{4A133888-5F1E-4AB9-A00B-92370C9B0C6D}" dt="2022-06-07T15:44:14.140" v="4400" actId="1076"/>
          <ac:picMkLst>
            <pc:docMk/>
            <pc:sldMk cId="2581295885" sldId="542"/>
            <ac:picMk id="3" creationId="{7D9E4ABB-4C65-4A8E-A872-F009EC9B963A}"/>
          </ac:picMkLst>
        </pc:picChg>
        <pc:picChg chg="del">
          <ac:chgData name="Kuhar, Aleš" userId="1efe1e73-8bd8-4949-9f2f-70092a518fe2" providerId="ADAL" clId="{4A133888-5F1E-4AB9-A00B-92370C9B0C6D}" dt="2022-06-07T15:33:04.203" v="4173" actId="478"/>
          <ac:picMkLst>
            <pc:docMk/>
            <pc:sldMk cId="2581295885" sldId="542"/>
            <ac:picMk id="5" creationId="{00000000-0000-0000-0000-000000000000}"/>
          </ac:picMkLst>
        </pc:picChg>
        <pc:picChg chg="add del">
          <ac:chgData name="Kuhar, Aleš" userId="1efe1e73-8bd8-4949-9f2f-70092a518fe2" providerId="ADAL" clId="{4A133888-5F1E-4AB9-A00B-92370C9B0C6D}" dt="2022-06-07T15:43:32.888" v="4393" actId="478"/>
          <ac:picMkLst>
            <pc:docMk/>
            <pc:sldMk cId="2581295885" sldId="542"/>
            <ac:picMk id="10" creationId="{FCB3DEAB-76F5-41D7-8D5B-95485497864E}"/>
          </ac:picMkLst>
        </pc:picChg>
      </pc:sldChg>
      <pc:sldChg chg="modSp add del">
        <pc:chgData name="Kuhar, Aleš" userId="1efe1e73-8bd8-4949-9f2f-70092a518fe2" providerId="ADAL" clId="{4A133888-5F1E-4AB9-A00B-92370C9B0C6D}" dt="2022-06-08T09:49:42.611" v="13250" actId="2696"/>
        <pc:sldMkLst>
          <pc:docMk/>
          <pc:sldMk cId="3475878856" sldId="543"/>
        </pc:sldMkLst>
        <pc:spChg chg="mod">
          <ac:chgData name="Kuhar, Aleš" userId="1efe1e73-8bd8-4949-9f2f-70092a518fe2" providerId="ADAL" clId="{4A133888-5F1E-4AB9-A00B-92370C9B0C6D}" dt="2022-06-06T11:53:20.252" v="24" actId="27636"/>
          <ac:spMkLst>
            <pc:docMk/>
            <pc:sldMk cId="3475878856" sldId="543"/>
            <ac:spMk id="3" creationId="{00000000-0000-0000-0000-000000000000}"/>
          </ac:spMkLst>
        </pc:spChg>
      </pc:sldChg>
      <pc:sldChg chg="addSp delSp modSp add del ord">
        <pc:chgData name="Kuhar, Aleš" userId="1efe1e73-8bd8-4949-9f2f-70092a518fe2" providerId="ADAL" clId="{4A133888-5F1E-4AB9-A00B-92370C9B0C6D}" dt="2022-06-07T18:53:20.270" v="6057" actId="2696"/>
        <pc:sldMkLst>
          <pc:docMk/>
          <pc:sldMk cId="2523811319" sldId="544"/>
        </pc:sldMkLst>
        <pc:spChg chg="del">
          <ac:chgData name="Kuhar, Aleš" userId="1efe1e73-8bd8-4949-9f2f-70092a518fe2" providerId="ADAL" clId="{4A133888-5F1E-4AB9-A00B-92370C9B0C6D}" dt="2022-06-06T16:38:37.424" v="1125" actId="478"/>
          <ac:spMkLst>
            <pc:docMk/>
            <pc:sldMk cId="2523811319" sldId="544"/>
            <ac:spMk id="3" creationId="{3548E73A-5438-458F-8681-52DD5E0553D5}"/>
          </ac:spMkLst>
        </pc:spChg>
        <pc:picChg chg="add mod">
          <ac:chgData name="Kuhar, Aleš" userId="1efe1e73-8bd8-4949-9f2f-70092a518fe2" providerId="ADAL" clId="{4A133888-5F1E-4AB9-A00B-92370C9B0C6D}" dt="2022-06-06T18:41:16.906" v="1453"/>
          <ac:picMkLst>
            <pc:docMk/>
            <pc:sldMk cId="2523811319" sldId="544"/>
            <ac:picMk id="4" creationId="{3297B81A-8C7D-4D65-9B13-29B5156F07E4}"/>
          </ac:picMkLst>
        </pc:picChg>
      </pc:sldChg>
      <pc:sldChg chg="addSp delSp modSp add del ord">
        <pc:chgData name="Kuhar, Aleš" userId="1efe1e73-8bd8-4949-9f2f-70092a518fe2" providerId="ADAL" clId="{4A133888-5F1E-4AB9-A00B-92370C9B0C6D}" dt="2022-06-07T18:30:34.002" v="5823" actId="2696"/>
        <pc:sldMkLst>
          <pc:docMk/>
          <pc:sldMk cId="463139229" sldId="545"/>
        </pc:sldMkLst>
        <pc:spChg chg="mod">
          <ac:chgData name="Kuhar, Aleš" userId="1efe1e73-8bd8-4949-9f2f-70092a518fe2" providerId="ADAL" clId="{4A133888-5F1E-4AB9-A00B-92370C9B0C6D}" dt="2022-06-06T19:17:42.525" v="1738" actId="27636"/>
          <ac:spMkLst>
            <pc:docMk/>
            <pc:sldMk cId="463139229" sldId="545"/>
            <ac:spMk id="3" creationId="{7110563E-A591-4C3A-B055-C25088953A90}"/>
          </ac:spMkLst>
        </pc:spChg>
        <pc:spChg chg="add del">
          <ac:chgData name="Kuhar, Aleš" userId="1efe1e73-8bd8-4949-9f2f-70092a518fe2" providerId="ADAL" clId="{4A133888-5F1E-4AB9-A00B-92370C9B0C6D}" dt="2022-06-06T18:49:15.743" v="1708"/>
          <ac:spMkLst>
            <pc:docMk/>
            <pc:sldMk cId="463139229" sldId="545"/>
            <ac:spMk id="4" creationId="{CF7970D6-E475-47B8-B9F0-237ED3DC0096}"/>
          </ac:spMkLst>
        </pc:spChg>
        <pc:spChg chg="add del">
          <ac:chgData name="Kuhar, Aleš" userId="1efe1e73-8bd8-4949-9f2f-70092a518fe2" providerId="ADAL" clId="{4A133888-5F1E-4AB9-A00B-92370C9B0C6D}" dt="2022-06-06T18:49:14.919" v="1706"/>
          <ac:spMkLst>
            <pc:docMk/>
            <pc:sldMk cId="463139229" sldId="545"/>
            <ac:spMk id="5" creationId="{574FB8BF-FEFD-4D9D-8E2B-C986C15A8AAB}"/>
          </ac:spMkLst>
        </pc:spChg>
        <pc:spChg chg="add del">
          <ac:chgData name="Kuhar, Aleš" userId="1efe1e73-8bd8-4949-9f2f-70092a518fe2" providerId="ADAL" clId="{4A133888-5F1E-4AB9-A00B-92370C9B0C6D}" dt="2022-06-06T18:49:13.896" v="1704"/>
          <ac:spMkLst>
            <pc:docMk/>
            <pc:sldMk cId="463139229" sldId="545"/>
            <ac:spMk id="6" creationId="{F76B912D-0972-458F-8B25-2FDBA4F557B7}"/>
          </ac:spMkLst>
        </pc:spChg>
        <pc:spChg chg="add del">
          <ac:chgData name="Kuhar, Aleš" userId="1efe1e73-8bd8-4949-9f2f-70092a518fe2" providerId="ADAL" clId="{4A133888-5F1E-4AB9-A00B-92370C9B0C6D}" dt="2022-06-06T18:49:27.378" v="1720"/>
          <ac:spMkLst>
            <pc:docMk/>
            <pc:sldMk cId="463139229" sldId="545"/>
            <ac:spMk id="7" creationId="{5D83DC63-9ED9-4399-9EB2-B0B6B9602BE3}"/>
          </ac:spMkLst>
        </pc:spChg>
      </pc:sldChg>
      <pc:sldChg chg="add">
        <pc:chgData name="Kuhar, Aleš" userId="1efe1e73-8bd8-4949-9f2f-70092a518fe2" providerId="ADAL" clId="{4A133888-5F1E-4AB9-A00B-92370C9B0C6D}" dt="2022-06-07T18:30:38.802" v="5824"/>
        <pc:sldMkLst>
          <pc:docMk/>
          <pc:sldMk cId="1679494148" sldId="545"/>
        </pc:sldMkLst>
      </pc:sldChg>
      <pc:sldChg chg="add del">
        <pc:chgData name="Kuhar, Aleš" userId="1efe1e73-8bd8-4949-9f2f-70092a518fe2" providerId="ADAL" clId="{4A133888-5F1E-4AB9-A00B-92370C9B0C6D}" dt="2022-06-08T09:33:40.859" v="11850" actId="2696"/>
        <pc:sldMkLst>
          <pc:docMk/>
          <pc:sldMk cId="1418612955" sldId="546"/>
        </pc:sldMkLst>
      </pc:sldChg>
      <pc:sldChg chg="modSp add del">
        <pc:chgData name="Kuhar, Aleš" userId="1efe1e73-8bd8-4949-9f2f-70092a518fe2" providerId="ADAL" clId="{4A133888-5F1E-4AB9-A00B-92370C9B0C6D}" dt="2022-06-07T18:30:34.002" v="5821" actId="2696"/>
        <pc:sldMkLst>
          <pc:docMk/>
          <pc:sldMk cId="3673504396" sldId="546"/>
        </pc:sldMkLst>
        <pc:spChg chg="mod">
          <ac:chgData name="Kuhar, Aleš" userId="1efe1e73-8bd8-4949-9f2f-70092a518fe2" providerId="ADAL" clId="{4A133888-5F1E-4AB9-A00B-92370C9B0C6D}" dt="2022-06-06T19:29:30.942" v="1748" actId="27636"/>
          <ac:spMkLst>
            <pc:docMk/>
            <pc:sldMk cId="3673504396" sldId="546"/>
            <ac:spMk id="3" creationId="{E0EA2466-17C2-4765-A81B-50CC829B3394}"/>
          </ac:spMkLst>
        </pc:spChg>
      </pc:sldChg>
      <pc:sldChg chg="addSp delSp modSp add ord">
        <pc:chgData name="Kuhar, Aleš" userId="1efe1e73-8bd8-4949-9f2f-70092a518fe2" providerId="ADAL" clId="{4A133888-5F1E-4AB9-A00B-92370C9B0C6D}" dt="2022-06-07T18:32:33.233" v="5852"/>
        <pc:sldMkLst>
          <pc:docMk/>
          <pc:sldMk cId="1864852116" sldId="547"/>
        </pc:sldMkLst>
        <pc:spChg chg="del">
          <ac:chgData name="Kuhar, Aleš" userId="1efe1e73-8bd8-4949-9f2f-70092a518fe2" providerId="ADAL" clId="{4A133888-5F1E-4AB9-A00B-92370C9B0C6D}" dt="2022-06-07T09:41:48.986" v="2819" actId="478"/>
          <ac:spMkLst>
            <pc:docMk/>
            <pc:sldMk cId="1864852116" sldId="547"/>
            <ac:spMk id="2" creationId="{7DEA4332-5FDD-4F4F-A4F4-6AA8DFC27923}"/>
          </ac:spMkLst>
        </pc:spChg>
        <pc:spChg chg="del mod">
          <ac:chgData name="Kuhar, Aleš" userId="1efe1e73-8bd8-4949-9f2f-70092a518fe2" providerId="ADAL" clId="{4A133888-5F1E-4AB9-A00B-92370C9B0C6D}" dt="2022-06-06T21:33:26.728" v="2405" actId="478"/>
          <ac:spMkLst>
            <pc:docMk/>
            <pc:sldMk cId="1864852116" sldId="547"/>
            <ac:spMk id="3" creationId="{79C2944C-7321-4AC8-BD64-035F994ABD9A}"/>
          </ac:spMkLst>
        </pc:spChg>
        <pc:spChg chg="add mod">
          <ac:chgData name="Kuhar, Aleš" userId="1efe1e73-8bd8-4949-9f2f-70092a518fe2" providerId="ADAL" clId="{4A133888-5F1E-4AB9-A00B-92370C9B0C6D}" dt="2022-06-07T09:41:32.300" v="2816" actId="1038"/>
          <ac:spMkLst>
            <pc:docMk/>
            <pc:sldMk cId="1864852116" sldId="547"/>
            <ac:spMk id="3" creationId="{928695B1-7FE6-4F4C-BD40-A3203349981D}"/>
          </ac:spMkLst>
        </pc:spChg>
        <pc:spChg chg="add mod">
          <ac:chgData name="Kuhar, Aleš" userId="1efe1e73-8bd8-4949-9f2f-70092a518fe2" providerId="ADAL" clId="{4A133888-5F1E-4AB9-A00B-92370C9B0C6D}" dt="2022-06-07T09:46:54.268" v="2947" actId="12788"/>
          <ac:spMkLst>
            <pc:docMk/>
            <pc:sldMk cId="1864852116" sldId="547"/>
            <ac:spMk id="4" creationId="{BB76B4A8-E2D5-4C12-B884-D2DED27638FE}"/>
          </ac:spMkLst>
        </pc:spChg>
        <pc:spChg chg="add del mod">
          <ac:chgData name="Kuhar, Aleš" userId="1efe1e73-8bd8-4949-9f2f-70092a518fe2" providerId="ADAL" clId="{4A133888-5F1E-4AB9-A00B-92370C9B0C6D}" dt="2022-06-06T21:33:30" v="2406" actId="478"/>
          <ac:spMkLst>
            <pc:docMk/>
            <pc:sldMk cId="1864852116" sldId="547"/>
            <ac:spMk id="5" creationId="{61D9DCDA-CF32-463D-A771-9B5CD369B1FF}"/>
          </ac:spMkLst>
        </pc:spChg>
        <pc:picChg chg="add mod">
          <ac:chgData name="Kuhar, Aleš" userId="1efe1e73-8bd8-4949-9f2f-70092a518fe2" providerId="ADAL" clId="{4A133888-5F1E-4AB9-A00B-92370C9B0C6D}" dt="2022-06-07T09:47:01.783" v="2952" actId="1035"/>
          <ac:picMkLst>
            <pc:docMk/>
            <pc:sldMk cId="1864852116" sldId="547"/>
            <ac:picMk id="7" creationId="{ED654E16-0FB9-44F0-B69F-7A72B0692417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19:38:07.113" v="7547" actId="2696"/>
        <pc:sldMkLst>
          <pc:docMk/>
          <pc:sldMk cId="2750520150" sldId="548"/>
        </pc:sldMkLst>
        <pc:spChg chg="del">
          <ac:chgData name="Kuhar, Aleš" userId="1efe1e73-8bd8-4949-9f2f-70092a518fe2" providerId="ADAL" clId="{4A133888-5F1E-4AB9-A00B-92370C9B0C6D}" dt="2022-06-06T21:36:44.754" v="2412" actId="478"/>
          <ac:spMkLst>
            <pc:docMk/>
            <pc:sldMk cId="2750520150" sldId="548"/>
            <ac:spMk id="2" creationId="{15C866F5-B9F3-4631-9A76-05CD5521DE3E}"/>
          </ac:spMkLst>
        </pc:spChg>
        <pc:spChg chg="del">
          <ac:chgData name="Kuhar, Aleš" userId="1efe1e73-8bd8-4949-9f2f-70092a518fe2" providerId="ADAL" clId="{4A133888-5F1E-4AB9-A00B-92370C9B0C6D}" dt="2022-06-06T21:36:12.269" v="2409" actId="478"/>
          <ac:spMkLst>
            <pc:docMk/>
            <pc:sldMk cId="2750520150" sldId="548"/>
            <ac:spMk id="3" creationId="{EE7FDF9D-C38E-493E-9C05-E93B9764A137}"/>
          </ac:spMkLst>
        </pc:spChg>
        <pc:spChg chg="add del">
          <ac:chgData name="Kuhar, Aleš" userId="1efe1e73-8bd8-4949-9f2f-70092a518fe2" providerId="ADAL" clId="{4A133888-5F1E-4AB9-A00B-92370C9B0C6D}" dt="2022-06-06T21:36:44.754" v="2412" actId="478"/>
          <ac:spMkLst>
            <pc:docMk/>
            <pc:sldMk cId="2750520150" sldId="548"/>
            <ac:spMk id="5" creationId="{9BC482EA-65C0-432A-84C6-782345419930}"/>
          </ac:spMkLst>
        </pc:spChg>
        <pc:graphicFrameChg chg="add del mod">
          <ac:chgData name="Kuhar, Aleš" userId="1efe1e73-8bd8-4949-9f2f-70092a518fe2" providerId="ADAL" clId="{4A133888-5F1E-4AB9-A00B-92370C9B0C6D}" dt="2022-06-06T21:36:44.754" v="2412" actId="478"/>
          <ac:graphicFrameMkLst>
            <pc:docMk/>
            <pc:sldMk cId="2750520150" sldId="548"/>
            <ac:graphicFrameMk id="4" creationId="{8BA8DE03-1A9D-4D50-A03D-F4A7E804B087}"/>
          </ac:graphicFrameMkLst>
        </pc:graphicFrameChg>
        <pc:picChg chg="add">
          <ac:chgData name="Kuhar, Aleš" userId="1efe1e73-8bd8-4949-9f2f-70092a518fe2" providerId="ADAL" clId="{4A133888-5F1E-4AB9-A00B-92370C9B0C6D}" dt="2022-06-06T21:36:45.388" v="2413"/>
          <ac:picMkLst>
            <pc:docMk/>
            <pc:sldMk cId="2750520150" sldId="548"/>
            <ac:picMk id="6" creationId="{059D9395-AC80-4EF9-9824-9758F92F9843}"/>
          </ac:picMkLst>
        </pc:picChg>
      </pc:sldChg>
      <pc:sldChg chg="addSp delSp modSp add ord">
        <pc:chgData name="Kuhar, Aleš" userId="1efe1e73-8bd8-4949-9f2f-70092a518fe2" providerId="ADAL" clId="{4A133888-5F1E-4AB9-A00B-92370C9B0C6D}" dt="2022-06-07T19:58:58.409" v="7573" actId="14100"/>
        <pc:sldMkLst>
          <pc:docMk/>
          <pc:sldMk cId="4110688565" sldId="549"/>
        </pc:sldMkLst>
        <pc:spChg chg="del">
          <ac:chgData name="Kuhar, Aleš" userId="1efe1e73-8bd8-4949-9f2f-70092a518fe2" providerId="ADAL" clId="{4A133888-5F1E-4AB9-A00B-92370C9B0C6D}" dt="2022-06-07T19:58:24.078" v="7566" actId="478"/>
          <ac:spMkLst>
            <pc:docMk/>
            <pc:sldMk cId="4110688565" sldId="549"/>
            <ac:spMk id="2" creationId="{5729E8A4-4623-46FD-AB39-D4268A24F718}"/>
          </ac:spMkLst>
        </pc:spChg>
        <pc:spChg chg="del">
          <ac:chgData name="Kuhar, Aleš" userId="1efe1e73-8bd8-4949-9f2f-70092a518fe2" providerId="ADAL" clId="{4A133888-5F1E-4AB9-A00B-92370C9B0C6D}" dt="2022-06-06T21:37:11.363" v="2415" actId="478"/>
          <ac:spMkLst>
            <pc:docMk/>
            <pc:sldMk cId="4110688565" sldId="549"/>
            <ac:spMk id="3" creationId="{03E8F1E5-1195-4F90-B0DE-5715A8E468F1}"/>
          </ac:spMkLst>
        </pc:spChg>
        <pc:picChg chg="add mod modCrop">
          <ac:chgData name="Kuhar, Aleš" userId="1efe1e73-8bd8-4949-9f2f-70092a518fe2" providerId="ADAL" clId="{4A133888-5F1E-4AB9-A00B-92370C9B0C6D}" dt="2022-06-07T19:58:58.409" v="7573" actId="14100"/>
          <ac:picMkLst>
            <pc:docMk/>
            <pc:sldMk cId="4110688565" sldId="549"/>
            <ac:picMk id="4" creationId="{EFF282DC-B231-4EEF-A4EC-213AF30C40A4}"/>
          </ac:picMkLst>
        </pc:picChg>
      </pc:sldChg>
      <pc:sldChg chg="addSp delSp modSp add del ord">
        <pc:chgData name="Kuhar, Aleš" userId="1efe1e73-8bd8-4949-9f2f-70092a518fe2" providerId="ADAL" clId="{4A133888-5F1E-4AB9-A00B-92370C9B0C6D}" dt="2022-06-07T09:57:00.215" v="3106" actId="2696"/>
        <pc:sldMkLst>
          <pc:docMk/>
          <pc:sldMk cId="2201336871" sldId="550"/>
        </pc:sldMkLst>
        <pc:spChg chg="del">
          <ac:chgData name="Kuhar, Aleš" userId="1efe1e73-8bd8-4949-9f2f-70092a518fe2" providerId="ADAL" clId="{4A133888-5F1E-4AB9-A00B-92370C9B0C6D}" dt="2022-06-06T21:37:55.110" v="2418" actId="478"/>
          <ac:spMkLst>
            <pc:docMk/>
            <pc:sldMk cId="2201336871" sldId="550"/>
            <ac:spMk id="3" creationId="{1332C2DA-CD74-45B4-8EB0-3680D999AEE7}"/>
          </ac:spMkLst>
        </pc:spChg>
        <pc:picChg chg="add del">
          <ac:chgData name="Kuhar, Aleš" userId="1efe1e73-8bd8-4949-9f2f-70092a518fe2" providerId="ADAL" clId="{4A133888-5F1E-4AB9-A00B-92370C9B0C6D}" dt="2022-06-07T09:54:59.677" v="3099"/>
          <ac:picMkLst>
            <pc:docMk/>
            <pc:sldMk cId="2201336871" sldId="550"/>
            <ac:picMk id="3" creationId="{21DF0A3E-D7D7-46E5-AEE3-E65CB9C1AA8B}"/>
          </ac:picMkLst>
        </pc:picChg>
        <pc:picChg chg="add mod">
          <ac:chgData name="Kuhar, Aleš" userId="1efe1e73-8bd8-4949-9f2f-70092a518fe2" providerId="ADAL" clId="{4A133888-5F1E-4AB9-A00B-92370C9B0C6D}" dt="2022-06-06T21:37:56.028" v="2419"/>
          <ac:picMkLst>
            <pc:docMk/>
            <pc:sldMk cId="2201336871" sldId="550"/>
            <ac:picMk id="5" creationId="{C21A9A3A-C812-4E7F-9960-1335B429E0E4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19:15:11.819" v="6717" actId="2696"/>
        <pc:sldMkLst>
          <pc:docMk/>
          <pc:sldMk cId="3171195681" sldId="551"/>
        </pc:sldMkLst>
        <pc:spChg chg="del">
          <ac:chgData name="Kuhar, Aleš" userId="1efe1e73-8bd8-4949-9f2f-70092a518fe2" providerId="ADAL" clId="{4A133888-5F1E-4AB9-A00B-92370C9B0C6D}" dt="2022-06-07T06:43:17.556" v="2422" actId="478"/>
          <ac:spMkLst>
            <pc:docMk/>
            <pc:sldMk cId="3171195681" sldId="551"/>
            <ac:spMk id="3" creationId="{F4B5C78C-3345-41A7-B693-79DDFE0E9E51}"/>
          </ac:spMkLst>
        </pc:spChg>
        <pc:picChg chg="add mod">
          <ac:chgData name="Kuhar, Aleš" userId="1efe1e73-8bd8-4949-9f2f-70092a518fe2" providerId="ADAL" clId="{4A133888-5F1E-4AB9-A00B-92370C9B0C6D}" dt="2022-06-07T06:52:25.431" v="2448" actId="1076"/>
          <ac:picMkLst>
            <pc:docMk/>
            <pc:sldMk cId="3171195681" sldId="551"/>
            <ac:picMk id="5" creationId="{50FA4C0F-E809-45B8-B25C-420AE4289617}"/>
          </ac:picMkLst>
        </pc:picChg>
        <pc:picChg chg="add del">
          <ac:chgData name="Kuhar, Aleš" userId="1efe1e73-8bd8-4949-9f2f-70092a518fe2" providerId="ADAL" clId="{4A133888-5F1E-4AB9-A00B-92370C9B0C6D}" dt="2022-06-07T06:52:04.440" v="2441"/>
          <ac:picMkLst>
            <pc:docMk/>
            <pc:sldMk cId="3171195681" sldId="551"/>
            <ac:picMk id="6" creationId="{577D24D5-FA82-43EA-8F9A-06003FE4C317}"/>
          </ac:picMkLst>
        </pc:picChg>
        <pc:picChg chg="add mod">
          <ac:chgData name="Kuhar, Aleš" userId="1efe1e73-8bd8-4949-9f2f-70092a518fe2" providerId="ADAL" clId="{4A133888-5F1E-4AB9-A00B-92370C9B0C6D}" dt="2022-06-07T06:52:22.905" v="2446" actId="14100"/>
          <ac:picMkLst>
            <pc:docMk/>
            <pc:sldMk cId="3171195681" sldId="551"/>
            <ac:picMk id="7" creationId="{4D8E2DFF-D2EE-481C-AF58-12F27CF2C0BA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19:15:14.186" v="6718" actId="2696"/>
        <pc:sldMkLst>
          <pc:docMk/>
          <pc:sldMk cId="4139320170" sldId="552"/>
        </pc:sldMkLst>
        <pc:spChg chg="del">
          <ac:chgData name="Kuhar, Aleš" userId="1efe1e73-8bd8-4949-9f2f-70092a518fe2" providerId="ADAL" clId="{4A133888-5F1E-4AB9-A00B-92370C9B0C6D}" dt="2022-06-07T06:53:34.084" v="2449"/>
          <ac:spMkLst>
            <pc:docMk/>
            <pc:sldMk cId="4139320170" sldId="552"/>
            <ac:spMk id="3" creationId="{4A6B3FA0-3B78-4E7F-9489-A0CC4DF506E5}"/>
          </ac:spMkLst>
        </pc:spChg>
        <pc:picChg chg="add mod">
          <ac:chgData name="Kuhar, Aleš" userId="1efe1e73-8bd8-4949-9f2f-70092a518fe2" providerId="ADAL" clId="{4A133888-5F1E-4AB9-A00B-92370C9B0C6D}" dt="2022-06-07T06:53:34.084" v="2449"/>
          <ac:picMkLst>
            <pc:docMk/>
            <pc:sldMk cId="4139320170" sldId="552"/>
            <ac:picMk id="5" creationId="{54F3E173-A705-4A5F-AFF1-6755FD396D94}"/>
          </ac:picMkLst>
        </pc:picChg>
        <pc:picChg chg="add del mod">
          <ac:chgData name="Kuhar, Aleš" userId="1efe1e73-8bd8-4949-9f2f-70092a518fe2" providerId="ADAL" clId="{4A133888-5F1E-4AB9-A00B-92370C9B0C6D}" dt="2022-06-07T06:55:22.374" v="2451"/>
          <ac:picMkLst>
            <pc:docMk/>
            <pc:sldMk cId="4139320170" sldId="552"/>
            <ac:picMk id="7" creationId="{F18D64EF-140F-4344-802F-C811BC256B65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09:47:46.121" v="2955" actId="2696"/>
        <pc:sldMkLst>
          <pc:docMk/>
          <pc:sldMk cId="552821253" sldId="553"/>
        </pc:sldMkLst>
        <pc:spChg chg="del">
          <ac:chgData name="Kuhar, Aleš" userId="1efe1e73-8bd8-4949-9f2f-70092a518fe2" providerId="ADAL" clId="{4A133888-5F1E-4AB9-A00B-92370C9B0C6D}" dt="2022-06-07T06:43:43.945" v="2425" actId="478"/>
          <ac:spMkLst>
            <pc:docMk/>
            <pc:sldMk cId="552821253" sldId="553"/>
            <ac:spMk id="3" creationId="{C119DE0D-8D96-40C2-905A-81326CAF90B2}"/>
          </ac:spMkLst>
        </pc:spChg>
        <pc:picChg chg="add mod">
          <ac:chgData name="Kuhar, Aleš" userId="1efe1e73-8bd8-4949-9f2f-70092a518fe2" providerId="ADAL" clId="{4A133888-5F1E-4AB9-A00B-92370C9B0C6D}" dt="2022-06-07T06:43:44.196" v="2426"/>
          <ac:picMkLst>
            <pc:docMk/>
            <pc:sldMk cId="552821253" sldId="553"/>
            <ac:picMk id="5" creationId="{F65274FD-4C14-44F3-94B3-44F3095DADE4}"/>
          </ac:picMkLst>
        </pc:picChg>
      </pc:sldChg>
      <pc:sldChg chg="addSp delSp modSp add ord">
        <pc:chgData name="Kuhar, Aleš" userId="1efe1e73-8bd8-4949-9f2f-70092a518fe2" providerId="ADAL" clId="{4A133888-5F1E-4AB9-A00B-92370C9B0C6D}" dt="2022-06-07T19:34:11.457" v="7435" actId="20577"/>
        <pc:sldMkLst>
          <pc:docMk/>
          <pc:sldMk cId="297563218" sldId="554"/>
        </pc:sldMkLst>
        <pc:spChg chg="mod">
          <ac:chgData name="Kuhar, Aleš" userId="1efe1e73-8bd8-4949-9f2f-70092a518fe2" providerId="ADAL" clId="{4A133888-5F1E-4AB9-A00B-92370C9B0C6D}" dt="2022-06-07T19:10:10.271" v="6401" actId="20577"/>
          <ac:spMkLst>
            <pc:docMk/>
            <pc:sldMk cId="297563218" sldId="554"/>
            <ac:spMk id="2" creationId="{E1C70024-CE52-4A77-A9D7-CC3AF886182F}"/>
          </ac:spMkLst>
        </pc:spChg>
        <pc:spChg chg="del">
          <ac:chgData name="Kuhar, Aleš" userId="1efe1e73-8bd8-4949-9f2f-70092a518fe2" providerId="ADAL" clId="{4A133888-5F1E-4AB9-A00B-92370C9B0C6D}" dt="2022-06-07T06:45:58.210" v="2428" actId="478"/>
          <ac:spMkLst>
            <pc:docMk/>
            <pc:sldMk cId="297563218" sldId="554"/>
            <ac:spMk id="3" creationId="{686D18FA-6FDF-4984-BBD2-6770A00B1B2B}"/>
          </ac:spMkLst>
        </pc:spChg>
        <pc:spChg chg="add mod">
          <ac:chgData name="Kuhar, Aleš" userId="1efe1e73-8bd8-4949-9f2f-70092a518fe2" providerId="ADAL" clId="{4A133888-5F1E-4AB9-A00B-92370C9B0C6D}" dt="2022-06-07T19:34:11.457" v="7435" actId="20577"/>
          <ac:spMkLst>
            <pc:docMk/>
            <pc:sldMk cId="297563218" sldId="554"/>
            <ac:spMk id="6" creationId="{7E4F96C8-9D86-46A2-981C-DB6071475DEE}"/>
          </ac:spMkLst>
        </pc:spChg>
        <pc:picChg chg="add mod modCrop">
          <ac:chgData name="Kuhar, Aleš" userId="1efe1e73-8bd8-4949-9f2f-70092a518fe2" providerId="ADAL" clId="{4A133888-5F1E-4AB9-A00B-92370C9B0C6D}" dt="2022-06-07T19:10:48.586" v="6408" actId="14100"/>
          <ac:picMkLst>
            <pc:docMk/>
            <pc:sldMk cId="297563218" sldId="554"/>
            <ac:picMk id="5" creationId="{FD46F952-5A29-4E16-ABC0-704D6F2EFC1A}"/>
          </ac:picMkLst>
        </pc:picChg>
      </pc:sldChg>
      <pc:sldChg chg="addSp delSp modSp add ord">
        <pc:chgData name="Kuhar, Aleš" userId="1efe1e73-8bd8-4949-9f2f-70092a518fe2" providerId="ADAL" clId="{4A133888-5F1E-4AB9-A00B-92370C9B0C6D}" dt="2022-06-07T18:32:44.787" v="5853"/>
        <pc:sldMkLst>
          <pc:docMk/>
          <pc:sldMk cId="592860808" sldId="555"/>
        </pc:sldMkLst>
        <pc:spChg chg="del">
          <ac:chgData name="Kuhar, Aleš" userId="1efe1e73-8bd8-4949-9f2f-70092a518fe2" providerId="ADAL" clId="{4A133888-5F1E-4AB9-A00B-92370C9B0C6D}" dt="2022-06-07T09:48:04.494" v="2956" actId="478"/>
          <ac:spMkLst>
            <pc:docMk/>
            <pc:sldMk cId="592860808" sldId="555"/>
            <ac:spMk id="2" creationId="{39B00A42-D661-412F-9F0E-7559BF3770CB}"/>
          </ac:spMkLst>
        </pc:spChg>
        <pc:spChg chg="del">
          <ac:chgData name="Kuhar, Aleš" userId="1efe1e73-8bd8-4949-9f2f-70092a518fe2" providerId="ADAL" clId="{4A133888-5F1E-4AB9-A00B-92370C9B0C6D}" dt="2022-06-07T06:47:31.777" v="2432" actId="478"/>
          <ac:spMkLst>
            <pc:docMk/>
            <pc:sldMk cId="592860808" sldId="555"/>
            <ac:spMk id="3" creationId="{014F1BAD-D589-4564-A44E-FA818E16262B}"/>
          </ac:spMkLst>
        </pc:spChg>
        <pc:spChg chg="add del">
          <ac:chgData name="Kuhar, Aleš" userId="1efe1e73-8bd8-4949-9f2f-70092a518fe2" providerId="ADAL" clId="{4A133888-5F1E-4AB9-A00B-92370C9B0C6D}" dt="2022-06-07T06:47:37.499" v="2434" actId="478"/>
          <ac:spMkLst>
            <pc:docMk/>
            <pc:sldMk cId="592860808" sldId="555"/>
            <ac:spMk id="4" creationId="{D7550A39-7BE7-4726-BE8D-7292AE1F5C9A}"/>
          </ac:spMkLst>
        </pc:spChg>
        <pc:spChg chg="add del">
          <ac:chgData name="Kuhar, Aleš" userId="1efe1e73-8bd8-4949-9f2f-70092a518fe2" providerId="ADAL" clId="{4A133888-5F1E-4AB9-A00B-92370C9B0C6D}" dt="2022-06-07T06:47:45.429" v="2436"/>
          <ac:spMkLst>
            <pc:docMk/>
            <pc:sldMk cId="592860808" sldId="555"/>
            <ac:spMk id="5" creationId="{38BD007D-F710-449F-ACC1-27792AF11521}"/>
          </ac:spMkLst>
        </pc:spChg>
        <pc:spChg chg="add mod">
          <ac:chgData name="Kuhar, Aleš" userId="1efe1e73-8bd8-4949-9f2f-70092a518fe2" providerId="ADAL" clId="{4A133888-5F1E-4AB9-A00B-92370C9B0C6D}" dt="2022-06-07T10:03:12.048" v="3136" actId="6549"/>
          <ac:spMkLst>
            <pc:docMk/>
            <pc:sldMk cId="592860808" sldId="555"/>
            <ac:spMk id="7" creationId="{C39BFDE9-304E-4476-A15E-6C29EEECE45E}"/>
          </ac:spMkLst>
        </pc:spChg>
        <pc:spChg chg="add mod">
          <ac:chgData name="Kuhar, Aleš" userId="1efe1e73-8bd8-4949-9f2f-70092a518fe2" providerId="ADAL" clId="{4A133888-5F1E-4AB9-A00B-92370C9B0C6D}" dt="2022-06-07T09:53:07.731" v="3079" actId="6549"/>
          <ac:spMkLst>
            <pc:docMk/>
            <pc:sldMk cId="592860808" sldId="555"/>
            <ac:spMk id="8" creationId="{EF9E5886-0B13-4E73-A1D6-D6C9D665F465}"/>
          </ac:spMkLst>
        </pc:spChg>
        <pc:spChg chg="add mod">
          <ac:chgData name="Kuhar, Aleš" userId="1efe1e73-8bd8-4949-9f2f-70092a518fe2" providerId="ADAL" clId="{4A133888-5F1E-4AB9-A00B-92370C9B0C6D}" dt="2022-06-07T09:59:07.675" v="3112" actId="1076"/>
          <ac:spMkLst>
            <pc:docMk/>
            <pc:sldMk cId="592860808" sldId="555"/>
            <ac:spMk id="9" creationId="{3E115642-D5C3-429C-89C2-450655CF0CC7}"/>
          </ac:spMkLst>
        </pc:spChg>
        <pc:spChg chg="add del mod">
          <ac:chgData name="Kuhar, Aleš" userId="1efe1e73-8bd8-4949-9f2f-70092a518fe2" providerId="ADAL" clId="{4A133888-5F1E-4AB9-A00B-92370C9B0C6D}" dt="2022-06-07T09:59:01.235" v="3111" actId="478"/>
          <ac:spMkLst>
            <pc:docMk/>
            <pc:sldMk cId="592860808" sldId="555"/>
            <ac:spMk id="11" creationId="{89166D67-1923-47A4-A2B5-4100D77C78CE}"/>
          </ac:spMkLst>
        </pc:spChg>
        <pc:picChg chg="add mod modCrop">
          <ac:chgData name="Kuhar, Aleš" userId="1efe1e73-8bd8-4949-9f2f-70092a518fe2" providerId="ADAL" clId="{4A133888-5F1E-4AB9-A00B-92370C9B0C6D}" dt="2022-06-07T09:59:07.675" v="3112" actId="1076"/>
          <ac:picMkLst>
            <pc:docMk/>
            <pc:sldMk cId="592860808" sldId="555"/>
            <ac:picMk id="6" creationId="{4A2DDA72-BFDF-4D23-9EFE-7F927E28BF5C}"/>
          </ac:picMkLst>
        </pc:picChg>
        <pc:picChg chg="add del mod">
          <ac:chgData name="Kuhar, Aleš" userId="1efe1e73-8bd8-4949-9f2f-70092a518fe2" providerId="ADAL" clId="{4A133888-5F1E-4AB9-A00B-92370C9B0C6D}" dt="2022-06-07T09:58:04.699" v="3107"/>
          <ac:picMkLst>
            <pc:docMk/>
            <pc:sldMk cId="592860808" sldId="555"/>
            <ac:picMk id="10" creationId="{CC29847B-4896-4870-AA77-207752297A84}"/>
          </ac:picMkLst>
        </pc:picChg>
      </pc:sldChg>
      <pc:sldChg chg="addSp add del">
        <pc:chgData name="Kuhar, Aleš" userId="1efe1e73-8bd8-4949-9f2f-70092a518fe2" providerId="ADAL" clId="{4A133888-5F1E-4AB9-A00B-92370C9B0C6D}" dt="2022-06-07T19:32:08.161" v="7360" actId="2696"/>
        <pc:sldMkLst>
          <pc:docMk/>
          <pc:sldMk cId="4206812684" sldId="556"/>
        </pc:sldMkLst>
        <pc:picChg chg="add">
          <ac:chgData name="Kuhar, Aleš" userId="1efe1e73-8bd8-4949-9f2f-70092a518fe2" providerId="ADAL" clId="{4A133888-5F1E-4AB9-A00B-92370C9B0C6D}" dt="2022-06-07T06:51:36.782" v="2439"/>
          <ac:picMkLst>
            <pc:docMk/>
            <pc:sldMk cId="4206812684" sldId="556"/>
            <ac:picMk id="4" creationId="{1BA5E07A-4107-4D4A-9F49-85BCAB50F853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19:15:17.829" v="6719" actId="2696"/>
        <pc:sldMkLst>
          <pc:docMk/>
          <pc:sldMk cId="3834208703" sldId="557"/>
        </pc:sldMkLst>
        <pc:spChg chg="del">
          <ac:chgData name="Kuhar, Aleš" userId="1efe1e73-8bd8-4949-9f2f-70092a518fe2" providerId="ADAL" clId="{4A133888-5F1E-4AB9-A00B-92370C9B0C6D}" dt="2022-06-07T06:55:26.031" v="2453" actId="478"/>
          <ac:spMkLst>
            <pc:docMk/>
            <pc:sldMk cId="3834208703" sldId="557"/>
            <ac:spMk id="3" creationId="{FEE3847A-A919-442D-B7CF-6C1E6A5DDFB4}"/>
          </ac:spMkLst>
        </pc:spChg>
        <pc:picChg chg="add mod">
          <ac:chgData name="Kuhar, Aleš" userId="1efe1e73-8bd8-4949-9f2f-70092a518fe2" providerId="ADAL" clId="{4A133888-5F1E-4AB9-A00B-92370C9B0C6D}" dt="2022-06-07T06:55:26.238" v="2454"/>
          <ac:picMkLst>
            <pc:docMk/>
            <pc:sldMk cId="3834208703" sldId="557"/>
            <ac:picMk id="5" creationId="{04FF5EAC-D418-4AF1-9605-FE6151FA915D}"/>
          </ac:picMkLst>
        </pc:picChg>
      </pc:sldChg>
      <pc:sldChg chg="modSp add del">
        <pc:chgData name="Kuhar, Aleš" userId="1efe1e73-8bd8-4949-9f2f-70092a518fe2" providerId="ADAL" clId="{4A133888-5F1E-4AB9-A00B-92370C9B0C6D}" dt="2022-06-08T09:49:31.401" v="13247" actId="2696"/>
        <pc:sldMkLst>
          <pc:docMk/>
          <pc:sldMk cId="658198852" sldId="558"/>
        </pc:sldMkLst>
        <pc:spChg chg="mod">
          <ac:chgData name="Kuhar, Aleš" userId="1efe1e73-8bd8-4949-9f2f-70092a518fe2" providerId="ADAL" clId="{4A133888-5F1E-4AB9-A00B-92370C9B0C6D}" dt="2022-06-08T09:33:52.884" v="11852" actId="1037"/>
          <ac:spMkLst>
            <pc:docMk/>
            <pc:sldMk cId="658198852" sldId="558"/>
            <ac:spMk id="3" creationId="{3953E4B3-2A67-47F7-A8CA-63B780433DC3}"/>
          </ac:spMkLst>
        </pc:spChg>
      </pc:sldChg>
      <pc:sldChg chg="modSp add del">
        <pc:chgData name="Kuhar, Aleš" userId="1efe1e73-8bd8-4949-9f2f-70092a518fe2" providerId="ADAL" clId="{4A133888-5F1E-4AB9-A00B-92370C9B0C6D}" dt="2022-06-07T18:30:34.002" v="5822" actId="2696"/>
        <pc:sldMkLst>
          <pc:docMk/>
          <pc:sldMk cId="913110005" sldId="558"/>
        </pc:sldMkLst>
        <pc:spChg chg="mod">
          <ac:chgData name="Kuhar, Aleš" userId="1efe1e73-8bd8-4949-9f2f-70092a518fe2" providerId="ADAL" clId="{4A133888-5F1E-4AB9-A00B-92370C9B0C6D}" dt="2022-06-07T07:10:09.004" v="2465" actId="20577"/>
          <ac:spMkLst>
            <pc:docMk/>
            <pc:sldMk cId="913110005" sldId="558"/>
            <ac:spMk id="3" creationId="{3953E4B3-2A67-47F7-A8CA-63B780433DC3}"/>
          </ac:spMkLst>
        </pc:spChg>
      </pc:sldChg>
      <pc:sldChg chg="addSp delSp modSp add del ord">
        <pc:chgData name="Kuhar, Aleš" userId="1efe1e73-8bd8-4949-9f2f-70092a518fe2" providerId="ADAL" clId="{4A133888-5F1E-4AB9-A00B-92370C9B0C6D}" dt="2022-06-07T19:32:03.601" v="7359" actId="2696"/>
        <pc:sldMkLst>
          <pc:docMk/>
          <pc:sldMk cId="3392983608" sldId="559"/>
        </pc:sldMkLst>
        <pc:spChg chg="mod">
          <ac:chgData name="Kuhar, Aleš" userId="1efe1e73-8bd8-4949-9f2f-70092a518fe2" providerId="ADAL" clId="{4A133888-5F1E-4AB9-A00B-92370C9B0C6D}" dt="2022-06-07T07:13:01.906" v="2472" actId="27636"/>
          <ac:spMkLst>
            <pc:docMk/>
            <pc:sldMk cId="3392983608" sldId="559"/>
            <ac:spMk id="2" creationId="{D18538BE-D373-4F4E-86A5-AE7D3E31FF1F}"/>
          </ac:spMkLst>
        </pc:spChg>
        <pc:spChg chg="del">
          <ac:chgData name="Kuhar, Aleš" userId="1efe1e73-8bd8-4949-9f2f-70092a518fe2" providerId="ADAL" clId="{4A133888-5F1E-4AB9-A00B-92370C9B0C6D}" dt="2022-06-07T07:12:17.243" v="2467" actId="478"/>
          <ac:spMkLst>
            <pc:docMk/>
            <pc:sldMk cId="3392983608" sldId="559"/>
            <ac:spMk id="3" creationId="{E2777325-0E60-47DA-AF71-4EECE78AAC99}"/>
          </ac:spMkLst>
        </pc:spChg>
        <pc:spChg chg="add del mod">
          <ac:chgData name="Kuhar, Aleš" userId="1efe1e73-8bd8-4949-9f2f-70092a518fe2" providerId="ADAL" clId="{4A133888-5F1E-4AB9-A00B-92370C9B0C6D}" dt="2022-06-07T07:13:05.009" v="2473" actId="478"/>
          <ac:spMkLst>
            <pc:docMk/>
            <pc:sldMk cId="3392983608" sldId="559"/>
            <ac:spMk id="5" creationId="{E0FFDE76-A8A3-4F90-A0BF-69B5F2B3DA5B}"/>
          </ac:spMkLst>
        </pc:spChg>
        <pc:picChg chg="add del">
          <ac:chgData name="Kuhar, Aleš" userId="1efe1e73-8bd8-4949-9f2f-70092a518fe2" providerId="ADAL" clId="{4A133888-5F1E-4AB9-A00B-92370C9B0C6D}" dt="2022-06-07T19:20:20.742" v="6783"/>
          <ac:picMkLst>
            <pc:docMk/>
            <pc:sldMk cId="3392983608" sldId="559"/>
            <ac:picMk id="4" creationId="{2CBE3E45-BCB8-4983-B373-1F7138E738A1}"/>
          </ac:picMkLst>
        </pc:picChg>
      </pc:sldChg>
      <pc:sldChg chg="addSp delSp modSp add del ord">
        <pc:chgData name="Kuhar, Aleš" userId="1efe1e73-8bd8-4949-9f2f-70092a518fe2" providerId="ADAL" clId="{4A133888-5F1E-4AB9-A00B-92370C9B0C6D}" dt="2022-06-07T19:31:55.323" v="7358" actId="2696"/>
        <pc:sldMkLst>
          <pc:docMk/>
          <pc:sldMk cId="1804070939" sldId="560"/>
        </pc:sldMkLst>
        <pc:spChg chg="del">
          <ac:chgData name="Kuhar, Aleš" userId="1efe1e73-8bd8-4949-9f2f-70092a518fe2" providerId="ADAL" clId="{4A133888-5F1E-4AB9-A00B-92370C9B0C6D}" dt="2022-06-07T19:18:38.921" v="6776" actId="478"/>
          <ac:spMkLst>
            <pc:docMk/>
            <pc:sldMk cId="1804070939" sldId="560"/>
            <ac:spMk id="2" creationId="{6857B157-BA40-4044-B023-92598DCB6D8B}"/>
          </ac:spMkLst>
        </pc:spChg>
        <pc:spChg chg="del">
          <ac:chgData name="Kuhar, Aleš" userId="1efe1e73-8bd8-4949-9f2f-70092a518fe2" providerId="ADAL" clId="{4A133888-5F1E-4AB9-A00B-92370C9B0C6D}" dt="2022-06-07T07:16:08.930" v="2475" actId="478"/>
          <ac:spMkLst>
            <pc:docMk/>
            <pc:sldMk cId="1804070939" sldId="560"/>
            <ac:spMk id="3" creationId="{42E197E7-9327-4947-B529-97DAFB64706B}"/>
          </ac:spMkLst>
        </pc:spChg>
        <pc:picChg chg="add mod">
          <ac:chgData name="Kuhar, Aleš" userId="1efe1e73-8bd8-4949-9f2f-70092a518fe2" providerId="ADAL" clId="{4A133888-5F1E-4AB9-A00B-92370C9B0C6D}" dt="2022-06-07T19:20:26.594" v="6786" actId="1076"/>
          <ac:picMkLst>
            <pc:docMk/>
            <pc:sldMk cId="1804070939" sldId="560"/>
            <ac:picMk id="4" creationId="{C75B2333-4630-4F21-BF11-72CD76BDA6F6}"/>
          </ac:picMkLst>
        </pc:picChg>
        <pc:picChg chg="add del mod">
          <ac:chgData name="Kuhar, Aleš" userId="1efe1e73-8bd8-4949-9f2f-70092a518fe2" providerId="ADAL" clId="{4A133888-5F1E-4AB9-A00B-92370C9B0C6D}" dt="2022-06-07T19:21:38.450" v="6796"/>
          <ac:picMkLst>
            <pc:docMk/>
            <pc:sldMk cId="1804070939" sldId="560"/>
            <ac:picMk id="5" creationId="{52930329-D73C-474C-B3B1-BA353E2F2B58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08:04:28.525" v="2624" actId="2696"/>
        <pc:sldMkLst>
          <pc:docMk/>
          <pc:sldMk cId="976673647" sldId="561"/>
        </pc:sldMkLst>
        <pc:spChg chg="del">
          <ac:chgData name="Kuhar, Aleš" userId="1efe1e73-8bd8-4949-9f2f-70092a518fe2" providerId="ADAL" clId="{4A133888-5F1E-4AB9-A00B-92370C9B0C6D}" dt="2022-06-07T07:53:50.666" v="2481" actId="478"/>
          <ac:spMkLst>
            <pc:docMk/>
            <pc:sldMk cId="976673647" sldId="561"/>
            <ac:spMk id="3" creationId="{28CDE67A-DC42-44FC-A043-10E6077E2DF8}"/>
          </ac:spMkLst>
        </pc:spChg>
        <pc:picChg chg="add mod">
          <ac:chgData name="Kuhar, Aleš" userId="1efe1e73-8bd8-4949-9f2f-70092a518fe2" providerId="ADAL" clId="{4A133888-5F1E-4AB9-A00B-92370C9B0C6D}" dt="2022-06-07T07:56:54.975" v="2565" actId="1038"/>
          <ac:picMkLst>
            <pc:docMk/>
            <pc:sldMk cId="976673647" sldId="561"/>
            <ac:picMk id="4" creationId="{1BB80D52-046B-45D7-B667-911EBDC6EDE1}"/>
          </ac:picMkLst>
        </pc:picChg>
        <pc:picChg chg="add mod modCrop">
          <ac:chgData name="Kuhar, Aleš" userId="1efe1e73-8bd8-4949-9f2f-70092a518fe2" providerId="ADAL" clId="{4A133888-5F1E-4AB9-A00B-92370C9B0C6D}" dt="2022-06-07T07:58:01.863" v="2577" actId="1036"/>
          <ac:picMkLst>
            <pc:docMk/>
            <pc:sldMk cId="976673647" sldId="561"/>
            <ac:picMk id="5" creationId="{6BC299D9-116F-449B-8109-90350AECB833}"/>
          </ac:picMkLst>
        </pc:picChg>
      </pc:sldChg>
      <pc:sldChg chg="addSp delSp modSp add ord">
        <pc:chgData name="Kuhar, Aleš" userId="1efe1e73-8bd8-4949-9f2f-70092a518fe2" providerId="ADAL" clId="{4A133888-5F1E-4AB9-A00B-92370C9B0C6D}" dt="2022-06-07T19:37:50.362" v="7542" actId="27636"/>
        <pc:sldMkLst>
          <pc:docMk/>
          <pc:sldMk cId="3387454850" sldId="562"/>
        </pc:sldMkLst>
        <pc:spChg chg="del">
          <ac:chgData name="Kuhar, Aleš" userId="1efe1e73-8bd8-4949-9f2f-70092a518fe2" providerId="ADAL" clId="{4A133888-5F1E-4AB9-A00B-92370C9B0C6D}" dt="2022-06-07T08:02:29.298" v="2589" actId="478"/>
          <ac:spMkLst>
            <pc:docMk/>
            <pc:sldMk cId="3387454850" sldId="562"/>
            <ac:spMk id="2" creationId="{5E05A36D-3ABC-47AB-A76D-EC2C6625B53D}"/>
          </ac:spMkLst>
        </pc:spChg>
        <pc:spChg chg="del">
          <ac:chgData name="Kuhar, Aleš" userId="1efe1e73-8bd8-4949-9f2f-70092a518fe2" providerId="ADAL" clId="{4A133888-5F1E-4AB9-A00B-92370C9B0C6D}" dt="2022-06-07T07:57:16.606" v="2567" actId="478"/>
          <ac:spMkLst>
            <pc:docMk/>
            <pc:sldMk cId="3387454850" sldId="562"/>
            <ac:spMk id="3" creationId="{BAED76A6-5766-4D13-B3C5-5B913A7C687A}"/>
          </ac:spMkLst>
        </pc:spChg>
        <pc:spChg chg="add mod">
          <ac:chgData name="Kuhar, Aleš" userId="1efe1e73-8bd8-4949-9f2f-70092a518fe2" providerId="ADAL" clId="{4A133888-5F1E-4AB9-A00B-92370C9B0C6D}" dt="2022-06-07T19:37:50.362" v="7542" actId="27636"/>
          <ac:spMkLst>
            <pc:docMk/>
            <pc:sldMk cId="3387454850" sldId="562"/>
            <ac:spMk id="8" creationId="{AC1EFEA0-3776-4EDB-9C88-044E5553E62A}"/>
          </ac:spMkLst>
        </pc:spChg>
        <pc:spChg chg="add mod">
          <ac:chgData name="Kuhar, Aleš" userId="1efe1e73-8bd8-4949-9f2f-70092a518fe2" providerId="ADAL" clId="{4A133888-5F1E-4AB9-A00B-92370C9B0C6D}" dt="2022-06-07T19:33:05.236" v="7411" actId="6549"/>
          <ac:spMkLst>
            <pc:docMk/>
            <pc:sldMk cId="3387454850" sldId="562"/>
            <ac:spMk id="9" creationId="{BD83042E-2BDE-4992-A692-5599E33DF1FD}"/>
          </ac:spMkLst>
        </pc:spChg>
        <pc:grpChg chg="add mod">
          <ac:chgData name="Kuhar, Aleš" userId="1efe1e73-8bd8-4949-9f2f-70092a518fe2" providerId="ADAL" clId="{4A133888-5F1E-4AB9-A00B-92370C9B0C6D}" dt="2022-06-07T08:02:59.742" v="2590" actId="164"/>
          <ac:grpSpMkLst>
            <pc:docMk/>
            <pc:sldMk cId="3387454850" sldId="562"/>
            <ac:grpSpMk id="7" creationId="{F2E0C3AB-1BF2-46A8-BEEE-B1DE030AC549}"/>
          </ac:grpSpMkLst>
        </pc:grpChg>
        <pc:picChg chg="add del mod">
          <ac:chgData name="Kuhar, Aleš" userId="1efe1e73-8bd8-4949-9f2f-70092a518fe2" providerId="ADAL" clId="{4A133888-5F1E-4AB9-A00B-92370C9B0C6D}" dt="2022-06-07T07:58:35.893" v="2578" actId="478"/>
          <ac:picMkLst>
            <pc:docMk/>
            <pc:sldMk cId="3387454850" sldId="562"/>
            <ac:picMk id="4" creationId="{C4EE7E91-07C8-43DE-BB44-9D613E5AF839}"/>
          </ac:picMkLst>
        </pc:picChg>
        <pc:picChg chg="add mod">
          <ac:chgData name="Kuhar, Aleš" userId="1efe1e73-8bd8-4949-9f2f-70092a518fe2" providerId="ADAL" clId="{4A133888-5F1E-4AB9-A00B-92370C9B0C6D}" dt="2022-06-07T08:02:59.742" v="2590" actId="164"/>
          <ac:picMkLst>
            <pc:docMk/>
            <pc:sldMk cId="3387454850" sldId="562"/>
            <ac:picMk id="5" creationId="{A498E220-7882-4302-8641-7671FBCD9BF5}"/>
          </ac:picMkLst>
        </pc:picChg>
        <pc:picChg chg="add mod">
          <ac:chgData name="Kuhar, Aleš" userId="1efe1e73-8bd8-4949-9f2f-70092a518fe2" providerId="ADAL" clId="{4A133888-5F1E-4AB9-A00B-92370C9B0C6D}" dt="2022-06-07T08:02:59.742" v="2590" actId="164"/>
          <ac:picMkLst>
            <pc:docMk/>
            <pc:sldMk cId="3387454850" sldId="562"/>
            <ac:picMk id="6" creationId="{1137D0EA-7093-4BAB-A5D7-190C2157AD04}"/>
          </ac:picMkLst>
        </pc:picChg>
      </pc:sldChg>
      <pc:sldChg chg="addSp delSp modSp add del ord">
        <pc:chgData name="Kuhar, Aleš" userId="1efe1e73-8bd8-4949-9f2f-70092a518fe2" providerId="ADAL" clId="{4A133888-5F1E-4AB9-A00B-92370C9B0C6D}" dt="2022-06-07T19:38:03.997" v="7546" actId="2696"/>
        <pc:sldMkLst>
          <pc:docMk/>
          <pc:sldMk cId="62130047" sldId="563"/>
        </pc:sldMkLst>
        <pc:spChg chg="del">
          <ac:chgData name="Kuhar, Aleš" userId="1efe1e73-8bd8-4949-9f2f-70092a518fe2" providerId="ADAL" clId="{4A133888-5F1E-4AB9-A00B-92370C9B0C6D}" dt="2022-06-07T08:13:23.254" v="2626" actId="478"/>
          <ac:spMkLst>
            <pc:docMk/>
            <pc:sldMk cId="62130047" sldId="563"/>
            <ac:spMk id="3" creationId="{879D5D94-8F0B-4C56-9311-F8F1311FD2B6}"/>
          </ac:spMkLst>
        </pc:spChg>
        <pc:picChg chg="add mod">
          <ac:chgData name="Kuhar, Aleš" userId="1efe1e73-8bd8-4949-9f2f-70092a518fe2" providerId="ADAL" clId="{4A133888-5F1E-4AB9-A00B-92370C9B0C6D}" dt="2022-06-07T08:13:31.888" v="2630" actId="14100"/>
          <ac:picMkLst>
            <pc:docMk/>
            <pc:sldMk cId="62130047" sldId="563"/>
            <ac:picMk id="4" creationId="{854F3196-5A40-46B0-A518-0336AC46CD6B}"/>
          </ac:picMkLst>
        </pc:picChg>
      </pc:sldChg>
      <pc:sldChg chg="addSp delSp modSp add ord modNotesTx">
        <pc:chgData name="Kuhar, Aleš" userId="1efe1e73-8bd8-4949-9f2f-70092a518fe2" providerId="ADAL" clId="{4A133888-5F1E-4AB9-A00B-92370C9B0C6D}" dt="2022-06-07T19:37:59.232" v="7544" actId="1076"/>
        <pc:sldMkLst>
          <pc:docMk/>
          <pc:sldMk cId="1845992429" sldId="564"/>
        </pc:sldMkLst>
        <pc:spChg chg="del mod">
          <ac:chgData name="Kuhar, Aleš" userId="1efe1e73-8bd8-4949-9f2f-70092a518fe2" providerId="ADAL" clId="{4A133888-5F1E-4AB9-A00B-92370C9B0C6D}" dt="2022-06-07T19:36:30.085" v="7476" actId="478"/>
          <ac:spMkLst>
            <pc:docMk/>
            <pc:sldMk cId="1845992429" sldId="564"/>
            <ac:spMk id="2" creationId="{B9630779-CF0B-432F-8DF1-9FF6692FA6CA}"/>
          </ac:spMkLst>
        </pc:spChg>
        <pc:spChg chg="del">
          <ac:chgData name="Kuhar, Aleš" userId="1efe1e73-8bd8-4949-9f2f-70092a518fe2" providerId="ADAL" clId="{4A133888-5F1E-4AB9-A00B-92370C9B0C6D}" dt="2022-06-07T08:18:02.752" v="2634" actId="478"/>
          <ac:spMkLst>
            <pc:docMk/>
            <pc:sldMk cId="1845992429" sldId="564"/>
            <ac:spMk id="3" creationId="{7D29D4B9-9E96-474E-8BE2-77F660D575A0}"/>
          </ac:spMkLst>
        </pc:spChg>
        <pc:spChg chg="add del mod">
          <ac:chgData name="Kuhar, Aleš" userId="1efe1e73-8bd8-4949-9f2f-70092a518fe2" providerId="ADAL" clId="{4A133888-5F1E-4AB9-A00B-92370C9B0C6D}" dt="2022-06-07T19:36:39.911" v="7478"/>
          <ac:spMkLst>
            <pc:docMk/>
            <pc:sldMk cId="1845992429" sldId="564"/>
            <ac:spMk id="5" creationId="{DB00736C-739B-43DC-84B7-07373C24A761}"/>
          </ac:spMkLst>
        </pc:spChg>
        <pc:spChg chg="add del mod">
          <ac:chgData name="Kuhar, Aleš" userId="1efe1e73-8bd8-4949-9f2f-70092a518fe2" providerId="ADAL" clId="{4A133888-5F1E-4AB9-A00B-92370C9B0C6D}" dt="2022-06-07T19:37:02.146" v="7485" actId="478"/>
          <ac:spMkLst>
            <pc:docMk/>
            <pc:sldMk cId="1845992429" sldId="564"/>
            <ac:spMk id="6" creationId="{0B2AFC88-2C36-4E3F-9C8A-EAE63DD85566}"/>
          </ac:spMkLst>
        </pc:spChg>
        <pc:spChg chg="add mod">
          <ac:chgData name="Kuhar, Aleš" userId="1efe1e73-8bd8-4949-9f2f-70092a518fe2" providerId="ADAL" clId="{4A133888-5F1E-4AB9-A00B-92370C9B0C6D}" dt="2022-06-07T19:37:59.232" v="7544" actId="1076"/>
          <ac:spMkLst>
            <pc:docMk/>
            <pc:sldMk cId="1845992429" sldId="564"/>
            <ac:spMk id="7" creationId="{343594B2-65CB-4841-A19A-3482E1017792}"/>
          </ac:spMkLst>
        </pc:spChg>
        <pc:spChg chg="add">
          <ac:chgData name="Kuhar, Aleš" userId="1efe1e73-8bd8-4949-9f2f-70092a518fe2" providerId="ADAL" clId="{4A133888-5F1E-4AB9-A00B-92370C9B0C6D}" dt="2022-06-07T19:37:42.951" v="7540"/>
          <ac:spMkLst>
            <pc:docMk/>
            <pc:sldMk cId="1845992429" sldId="564"/>
            <ac:spMk id="8" creationId="{64CBAD49-8CBE-49A3-B45E-669DCC6D6ED6}"/>
          </ac:spMkLst>
        </pc:spChg>
        <pc:picChg chg="add mod">
          <ac:chgData name="Kuhar, Aleš" userId="1efe1e73-8bd8-4949-9f2f-70092a518fe2" providerId="ADAL" clId="{4A133888-5F1E-4AB9-A00B-92370C9B0C6D}" dt="2022-06-07T19:36:50.947" v="7484" actId="12788"/>
          <ac:picMkLst>
            <pc:docMk/>
            <pc:sldMk cId="1845992429" sldId="564"/>
            <ac:picMk id="4" creationId="{A3DEE083-3B24-425E-B18F-9C8B89DA92D2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19:38:03.017" v="7545" actId="2696"/>
        <pc:sldMkLst>
          <pc:docMk/>
          <pc:sldMk cId="3481997516" sldId="565"/>
        </pc:sldMkLst>
        <pc:spChg chg="del">
          <ac:chgData name="Kuhar, Aleš" userId="1efe1e73-8bd8-4949-9f2f-70092a518fe2" providerId="ADAL" clId="{4A133888-5F1E-4AB9-A00B-92370C9B0C6D}" dt="2022-06-07T08:19:03.179" v="2638" actId="478"/>
          <ac:spMkLst>
            <pc:docMk/>
            <pc:sldMk cId="3481997516" sldId="565"/>
            <ac:spMk id="3" creationId="{1A51DF27-2BF3-4E47-B269-FE8CDE8E6A6F}"/>
          </ac:spMkLst>
        </pc:spChg>
        <pc:grpChg chg="add mod">
          <ac:chgData name="Kuhar, Aleš" userId="1efe1e73-8bd8-4949-9f2f-70092a518fe2" providerId="ADAL" clId="{4A133888-5F1E-4AB9-A00B-92370C9B0C6D}" dt="2022-06-07T08:20:22.775" v="2670" actId="1076"/>
          <ac:grpSpMkLst>
            <pc:docMk/>
            <pc:sldMk cId="3481997516" sldId="565"/>
            <ac:grpSpMk id="6" creationId="{D9927711-68F1-447A-B314-BF212B037037}"/>
          </ac:grpSpMkLst>
        </pc:grpChg>
        <pc:picChg chg="add mod">
          <ac:chgData name="Kuhar, Aleš" userId="1efe1e73-8bd8-4949-9f2f-70092a518fe2" providerId="ADAL" clId="{4A133888-5F1E-4AB9-A00B-92370C9B0C6D}" dt="2022-06-07T08:20:09.940" v="2666" actId="164"/>
          <ac:picMkLst>
            <pc:docMk/>
            <pc:sldMk cId="3481997516" sldId="565"/>
            <ac:picMk id="4" creationId="{2FEA9D06-1BF7-4E8E-9400-F65FBEF2EEBE}"/>
          </ac:picMkLst>
        </pc:picChg>
        <pc:picChg chg="add mod">
          <ac:chgData name="Kuhar, Aleš" userId="1efe1e73-8bd8-4949-9f2f-70092a518fe2" providerId="ADAL" clId="{4A133888-5F1E-4AB9-A00B-92370C9B0C6D}" dt="2022-06-07T08:20:09.940" v="2666" actId="164"/>
          <ac:picMkLst>
            <pc:docMk/>
            <pc:sldMk cId="3481997516" sldId="565"/>
            <ac:picMk id="5" creationId="{235C15B5-05A3-4D7A-B13A-547029C6D244}"/>
          </ac:picMkLst>
        </pc:picChg>
      </pc:sldChg>
      <pc:sldChg chg="modSp add del ord">
        <pc:chgData name="Kuhar, Aleš" userId="1efe1e73-8bd8-4949-9f2f-70092a518fe2" providerId="ADAL" clId="{4A133888-5F1E-4AB9-A00B-92370C9B0C6D}" dt="2022-06-08T09:33:34.200" v="11849" actId="2696"/>
        <pc:sldMkLst>
          <pc:docMk/>
          <pc:sldMk cId="1550202885" sldId="566"/>
        </pc:sldMkLst>
        <pc:spChg chg="mod">
          <ac:chgData name="Kuhar, Aleš" userId="1efe1e73-8bd8-4949-9f2f-70092a518fe2" providerId="ADAL" clId="{4A133888-5F1E-4AB9-A00B-92370C9B0C6D}" dt="2022-06-08T09:22:25.959" v="11346" actId="6549"/>
          <ac:spMkLst>
            <pc:docMk/>
            <pc:sldMk cId="1550202885" sldId="566"/>
            <ac:spMk id="2" creationId="{12B5B280-C75F-4F12-ACEF-DF3853C68979}"/>
          </ac:spMkLst>
        </pc:spChg>
        <pc:picChg chg="mod">
          <ac:chgData name="Kuhar, Aleš" userId="1efe1e73-8bd8-4949-9f2f-70092a518fe2" providerId="ADAL" clId="{4A133888-5F1E-4AB9-A00B-92370C9B0C6D}" dt="2022-06-08T09:22:21.211" v="11345" actId="1076"/>
          <ac:picMkLst>
            <pc:docMk/>
            <pc:sldMk cId="1550202885" sldId="566"/>
            <ac:picMk id="4" creationId="{4F0A4F81-3484-4288-97FB-73C7EE0742B2}"/>
          </ac:picMkLst>
        </pc:picChg>
        <pc:picChg chg="mod">
          <ac:chgData name="Kuhar, Aleš" userId="1efe1e73-8bd8-4949-9f2f-70092a518fe2" providerId="ADAL" clId="{4A133888-5F1E-4AB9-A00B-92370C9B0C6D}" dt="2022-06-08T09:17:20.334" v="11121" actId="1076"/>
          <ac:picMkLst>
            <pc:docMk/>
            <pc:sldMk cId="1550202885" sldId="566"/>
            <ac:picMk id="5" creationId="{C1ADD5F1-9583-4A3A-AD5E-B5A0E184F36C}"/>
          </ac:picMkLst>
        </pc:picChg>
      </pc:sldChg>
      <pc:sldChg chg="addSp modSp add del ord">
        <pc:chgData name="Kuhar, Aleš" userId="1efe1e73-8bd8-4949-9f2f-70092a518fe2" providerId="ADAL" clId="{4A133888-5F1E-4AB9-A00B-92370C9B0C6D}" dt="2022-06-07T19:38:13.231" v="7548" actId="2696"/>
        <pc:sldMkLst>
          <pc:docMk/>
          <pc:sldMk cId="3381046396" sldId="566"/>
        </pc:sldMkLst>
        <pc:spChg chg="mod">
          <ac:chgData name="Kuhar, Aleš" userId="1efe1e73-8bd8-4949-9f2f-70092a518fe2" providerId="ADAL" clId="{4A133888-5F1E-4AB9-A00B-92370C9B0C6D}" dt="2022-06-07T09:15:03.987" v="2714"/>
          <ac:spMkLst>
            <pc:docMk/>
            <pc:sldMk cId="3381046396" sldId="566"/>
            <ac:spMk id="2" creationId="{12B5B280-C75F-4F12-ACEF-DF3853C68979}"/>
          </ac:spMkLst>
        </pc:spChg>
        <pc:spChg chg="mod">
          <ac:chgData name="Kuhar, Aleš" userId="1efe1e73-8bd8-4949-9f2f-70092a518fe2" providerId="ADAL" clId="{4A133888-5F1E-4AB9-A00B-92370C9B0C6D}" dt="2022-06-07T09:14:25.579" v="2709"/>
          <ac:spMkLst>
            <pc:docMk/>
            <pc:sldMk cId="3381046396" sldId="566"/>
            <ac:spMk id="3" creationId="{0152AF79-1864-4B1A-A374-3C6DBB12A8C7}"/>
          </ac:spMkLst>
        </pc:spChg>
        <pc:picChg chg="add mod">
          <ac:chgData name="Kuhar, Aleš" userId="1efe1e73-8bd8-4949-9f2f-70092a518fe2" providerId="ADAL" clId="{4A133888-5F1E-4AB9-A00B-92370C9B0C6D}" dt="2022-06-07T09:14:19.358" v="2707" actId="1076"/>
          <ac:picMkLst>
            <pc:docMk/>
            <pc:sldMk cId="3381046396" sldId="566"/>
            <ac:picMk id="4" creationId="{4F0A4F81-3484-4288-97FB-73C7EE0742B2}"/>
          </ac:picMkLst>
        </pc:picChg>
        <pc:picChg chg="add mod">
          <ac:chgData name="Kuhar, Aleš" userId="1efe1e73-8bd8-4949-9f2f-70092a518fe2" providerId="ADAL" clId="{4A133888-5F1E-4AB9-A00B-92370C9B0C6D}" dt="2022-06-07T09:14:30.089" v="2712" actId="1076"/>
          <ac:picMkLst>
            <pc:docMk/>
            <pc:sldMk cId="3381046396" sldId="566"/>
            <ac:picMk id="5" creationId="{C1ADD5F1-9583-4A3A-AD5E-B5A0E184F36C}"/>
          </ac:picMkLst>
        </pc:picChg>
      </pc:sldChg>
      <pc:sldChg chg="add del">
        <pc:chgData name="Kuhar, Aleš" userId="1efe1e73-8bd8-4949-9f2f-70092a518fe2" providerId="ADAL" clId="{4A133888-5F1E-4AB9-A00B-92370C9B0C6D}" dt="2022-06-08T09:30:20.614" v="11841" actId="2696"/>
        <pc:sldMkLst>
          <pc:docMk/>
          <pc:sldMk cId="706278695" sldId="567"/>
        </pc:sldMkLst>
      </pc:sldChg>
      <pc:sldChg chg="modSp add del ord">
        <pc:chgData name="Kuhar, Aleš" userId="1efe1e73-8bd8-4949-9f2f-70092a518fe2" providerId="ADAL" clId="{4A133888-5F1E-4AB9-A00B-92370C9B0C6D}" dt="2022-06-07T18:31:05.152" v="5825" actId="2696"/>
        <pc:sldMkLst>
          <pc:docMk/>
          <pc:sldMk cId="2326948489" sldId="567"/>
        </pc:sldMkLst>
        <pc:spChg chg="mod">
          <ac:chgData name="Kuhar, Aleš" userId="1efe1e73-8bd8-4949-9f2f-70092a518fe2" providerId="ADAL" clId="{4A133888-5F1E-4AB9-A00B-92370C9B0C6D}" dt="2022-06-07T09:27:36.817" v="2736" actId="27636"/>
          <ac:spMkLst>
            <pc:docMk/>
            <pc:sldMk cId="2326948489" sldId="567"/>
            <ac:spMk id="3" creationId="{252B7CC7-3EF8-4D88-90C7-DCB06DE72729}"/>
          </ac:spMkLst>
        </pc:spChg>
      </pc:sldChg>
      <pc:sldChg chg="addSp delSp modSp add">
        <pc:chgData name="Kuhar, Aleš" userId="1efe1e73-8bd8-4949-9f2f-70092a518fe2" providerId="ADAL" clId="{4A133888-5F1E-4AB9-A00B-92370C9B0C6D}" dt="2022-06-07T18:52:36.835" v="6054" actId="20577"/>
        <pc:sldMkLst>
          <pc:docMk/>
          <pc:sldMk cId="539200026" sldId="568"/>
        </pc:sldMkLst>
        <pc:spChg chg="del">
          <ac:chgData name="Kuhar, Aleš" userId="1efe1e73-8bd8-4949-9f2f-70092a518fe2" providerId="ADAL" clId="{4A133888-5F1E-4AB9-A00B-92370C9B0C6D}" dt="2022-06-07T10:01:34.616" v="3115" actId="478"/>
          <ac:spMkLst>
            <pc:docMk/>
            <pc:sldMk cId="539200026" sldId="568"/>
            <ac:spMk id="2" creationId="{DE2D4A37-D9F4-4509-8CFB-71AC3D22E2F2}"/>
          </ac:spMkLst>
        </pc:spChg>
        <pc:spChg chg="del">
          <ac:chgData name="Kuhar, Aleš" userId="1efe1e73-8bd8-4949-9f2f-70092a518fe2" providerId="ADAL" clId="{4A133888-5F1E-4AB9-A00B-92370C9B0C6D}" dt="2022-06-07T09:55:01.152" v="3100"/>
          <ac:spMkLst>
            <pc:docMk/>
            <pc:sldMk cId="539200026" sldId="568"/>
            <ac:spMk id="3" creationId="{2EF934F1-192B-442F-ABB2-C10E614F0F8F}"/>
          </ac:spMkLst>
        </pc:spChg>
        <pc:spChg chg="add del mod">
          <ac:chgData name="Kuhar, Aleš" userId="1efe1e73-8bd8-4949-9f2f-70092a518fe2" providerId="ADAL" clId="{4A133888-5F1E-4AB9-A00B-92370C9B0C6D}" dt="2022-06-07T10:02:19.210" v="3118" actId="478"/>
          <ac:spMkLst>
            <pc:docMk/>
            <pc:sldMk cId="539200026" sldId="568"/>
            <ac:spMk id="6" creationId="{CA2FA276-6D91-4D26-9D21-9DECF7E37455}"/>
          </ac:spMkLst>
        </pc:spChg>
        <pc:spChg chg="add mod">
          <ac:chgData name="Kuhar, Aleš" userId="1efe1e73-8bd8-4949-9f2f-70092a518fe2" providerId="ADAL" clId="{4A133888-5F1E-4AB9-A00B-92370C9B0C6D}" dt="2022-06-07T18:52:36.835" v="6054" actId="20577"/>
          <ac:spMkLst>
            <pc:docMk/>
            <pc:sldMk cId="539200026" sldId="568"/>
            <ac:spMk id="8" creationId="{EAE54526-94E2-4258-8FA8-850AB2D42DA6}"/>
          </ac:spMkLst>
        </pc:spChg>
        <pc:spChg chg="add mod">
          <ac:chgData name="Kuhar, Aleš" userId="1efe1e73-8bd8-4949-9f2f-70092a518fe2" providerId="ADAL" clId="{4A133888-5F1E-4AB9-A00B-92370C9B0C6D}" dt="2022-06-07T18:52:23.075" v="6044" actId="20577"/>
          <ac:spMkLst>
            <pc:docMk/>
            <pc:sldMk cId="539200026" sldId="568"/>
            <ac:spMk id="10" creationId="{BF0A3113-E504-4D84-9ED5-8D35E36AF58F}"/>
          </ac:spMkLst>
        </pc:spChg>
        <pc:grpChg chg="add mod">
          <ac:chgData name="Kuhar, Aleš" userId="1efe1e73-8bd8-4949-9f2f-70092a518fe2" providerId="ADAL" clId="{4A133888-5F1E-4AB9-A00B-92370C9B0C6D}" dt="2022-06-07T18:39:19.192" v="5861" actId="1076"/>
          <ac:grpSpMkLst>
            <pc:docMk/>
            <pc:sldMk cId="539200026" sldId="568"/>
            <ac:grpSpMk id="9" creationId="{97BEF1F9-39DA-46F0-BE45-282D556E674B}"/>
          </ac:grpSpMkLst>
        </pc:grpChg>
        <pc:picChg chg="add del mod">
          <ac:chgData name="Kuhar, Aleš" userId="1efe1e73-8bd8-4949-9f2f-70092a518fe2" providerId="ADAL" clId="{4A133888-5F1E-4AB9-A00B-92370C9B0C6D}" dt="2022-06-07T09:56:26.855" v="3103"/>
          <ac:picMkLst>
            <pc:docMk/>
            <pc:sldMk cId="539200026" sldId="568"/>
            <ac:picMk id="4" creationId="{CEF60C79-919E-4A66-BDBC-ACD4FFA577C7}"/>
          </ac:picMkLst>
        </pc:picChg>
        <pc:picChg chg="add mod modCrop">
          <ac:chgData name="Kuhar, Aleš" userId="1efe1e73-8bd8-4949-9f2f-70092a518fe2" providerId="ADAL" clId="{4A133888-5F1E-4AB9-A00B-92370C9B0C6D}" dt="2022-06-07T18:38:55.987" v="5858" actId="164"/>
          <ac:picMkLst>
            <pc:docMk/>
            <pc:sldMk cId="539200026" sldId="568"/>
            <ac:picMk id="5" creationId="{12F9D613-A584-42A5-8EF3-07FD2A99D9CF}"/>
          </ac:picMkLst>
        </pc:picChg>
        <pc:picChg chg="add mod">
          <ac:chgData name="Kuhar, Aleš" userId="1efe1e73-8bd8-4949-9f2f-70092a518fe2" providerId="ADAL" clId="{4A133888-5F1E-4AB9-A00B-92370C9B0C6D}" dt="2022-06-07T18:38:55.987" v="5858" actId="164"/>
          <ac:picMkLst>
            <pc:docMk/>
            <pc:sldMk cId="539200026" sldId="568"/>
            <ac:picMk id="7" creationId="{98126E3A-7BEE-488B-9A12-D403097320AA}"/>
          </ac:picMkLst>
        </pc:picChg>
      </pc:sldChg>
      <pc:sldChg chg="addSp delSp modSp add del ord">
        <pc:chgData name="Kuhar, Aleš" userId="1efe1e73-8bd8-4949-9f2f-70092a518fe2" providerId="ADAL" clId="{4A133888-5F1E-4AB9-A00B-92370C9B0C6D}" dt="2022-06-07T18:52:50.725" v="6056" actId="2696"/>
        <pc:sldMkLst>
          <pc:docMk/>
          <pc:sldMk cId="2053974071" sldId="569"/>
        </pc:sldMkLst>
        <pc:spChg chg="del">
          <ac:chgData name="Kuhar, Aleš" userId="1efe1e73-8bd8-4949-9f2f-70092a518fe2" providerId="ADAL" clId="{4A133888-5F1E-4AB9-A00B-92370C9B0C6D}" dt="2022-06-07T10:17:17.989" v="3219" actId="478"/>
          <ac:spMkLst>
            <pc:docMk/>
            <pc:sldMk cId="2053974071" sldId="569"/>
            <ac:spMk id="3" creationId="{60B1CE85-9FDA-4982-8119-C39C1717D1C9}"/>
          </ac:spMkLst>
        </pc:spChg>
        <pc:picChg chg="add mod">
          <ac:chgData name="Kuhar, Aleš" userId="1efe1e73-8bd8-4949-9f2f-70092a518fe2" providerId="ADAL" clId="{4A133888-5F1E-4AB9-A00B-92370C9B0C6D}" dt="2022-06-07T10:25:07.140" v="3221" actId="1076"/>
          <ac:picMkLst>
            <pc:docMk/>
            <pc:sldMk cId="2053974071" sldId="569"/>
            <ac:picMk id="4" creationId="{6CE00FAB-F856-4888-B0E9-2AFCF8322E14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19:38:28.238" v="7558" actId="20577"/>
        <pc:sldMkLst>
          <pc:docMk/>
          <pc:sldMk cId="996810829" sldId="570"/>
        </pc:sldMkLst>
        <pc:spChg chg="del">
          <ac:chgData name="Kuhar, Aleš" userId="1efe1e73-8bd8-4949-9f2f-70092a518fe2" providerId="ADAL" clId="{4A133888-5F1E-4AB9-A00B-92370C9B0C6D}" dt="2022-06-07T12:48:33.464" v="3223" actId="478"/>
          <ac:spMkLst>
            <pc:docMk/>
            <pc:sldMk cId="996810829" sldId="570"/>
            <ac:spMk id="2" creationId="{0F524AA5-31E8-42D6-B396-B548F19ECB4E}"/>
          </ac:spMkLst>
        </pc:spChg>
        <pc:spChg chg="del">
          <ac:chgData name="Kuhar, Aleš" userId="1efe1e73-8bd8-4949-9f2f-70092a518fe2" providerId="ADAL" clId="{4A133888-5F1E-4AB9-A00B-92370C9B0C6D}" dt="2022-06-07T12:48:35.129" v="3224" actId="478"/>
          <ac:spMkLst>
            <pc:docMk/>
            <pc:sldMk cId="996810829" sldId="570"/>
            <ac:spMk id="3" creationId="{A4F1F683-0443-44BE-A852-B22EF78DFED3}"/>
          </ac:spMkLst>
        </pc:spChg>
        <pc:spChg chg="add mod">
          <ac:chgData name="Kuhar, Aleš" userId="1efe1e73-8bd8-4949-9f2f-70092a518fe2" providerId="ADAL" clId="{4A133888-5F1E-4AB9-A00B-92370C9B0C6D}" dt="2022-06-07T19:38:28.238" v="7558" actId="20577"/>
          <ac:spMkLst>
            <pc:docMk/>
            <pc:sldMk cId="996810829" sldId="570"/>
            <ac:spMk id="4" creationId="{9C8BDE9B-DEBD-4DA7-AD84-1BCE9DCF6AD8}"/>
          </ac:spMkLst>
        </pc:spChg>
        <pc:picChg chg="add">
          <ac:chgData name="Kuhar, Aleš" userId="1efe1e73-8bd8-4949-9f2f-70092a518fe2" providerId="ADAL" clId="{4A133888-5F1E-4AB9-A00B-92370C9B0C6D}" dt="2022-06-07T12:48:35.907" v="3225"/>
          <ac:picMkLst>
            <pc:docMk/>
            <pc:sldMk cId="996810829" sldId="570"/>
            <ac:picMk id="5" creationId="{371C9466-FD2A-4C54-B5DF-53154885FCCE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16:54:28.351" v="5251" actId="20577"/>
        <pc:sldMkLst>
          <pc:docMk/>
          <pc:sldMk cId="2650779659" sldId="571"/>
        </pc:sldMkLst>
        <pc:spChg chg="del">
          <ac:chgData name="Kuhar, Aleš" userId="1efe1e73-8bd8-4949-9f2f-70092a518fe2" providerId="ADAL" clId="{4A133888-5F1E-4AB9-A00B-92370C9B0C6D}" dt="2022-06-07T16:44:08.039" v="4914" actId="478"/>
          <ac:spMkLst>
            <pc:docMk/>
            <pc:sldMk cId="2650779659" sldId="571"/>
            <ac:spMk id="2" creationId="{149E14ED-6C8E-4212-BE92-73D8A4CD562B}"/>
          </ac:spMkLst>
        </pc:spChg>
        <pc:spChg chg="del">
          <ac:chgData name="Kuhar, Aleš" userId="1efe1e73-8bd8-4949-9f2f-70092a518fe2" providerId="ADAL" clId="{4A133888-5F1E-4AB9-A00B-92370C9B0C6D}" dt="2022-06-07T16:20:04.755" v="4906" actId="478"/>
          <ac:spMkLst>
            <pc:docMk/>
            <pc:sldMk cId="2650779659" sldId="571"/>
            <ac:spMk id="3" creationId="{C1FA5B97-0E03-4660-AFD1-D9B9A80E2BCB}"/>
          </ac:spMkLst>
        </pc:spChg>
        <pc:spChg chg="add mod">
          <ac:chgData name="Kuhar, Aleš" userId="1efe1e73-8bd8-4949-9f2f-70092a518fe2" providerId="ADAL" clId="{4A133888-5F1E-4AB9-A00B-92370C9B0C6D}" dt="2022-06-07T16:54:28.351" v="5251" actId="20577"/>
          <ac:spMkLst>
            <pc:docMk/>
            <pc:sldMk cId="2650779659" sldId="571"/>
            <ac:spMk id="6" creationId="{5EF79B51-5F16-4447-AD5B-ECBF86CB792E}"/>
          </ac:spMkLst>
        </pc:spChg>
        <pc:spChg chg="add">
          <ac:chgData name="Kuhar, Aleš" userId="1efe1e73-8bd8-4949-9f2f-70092a518fe2" providerId="ADAL" clId="{4A133888-5F1E-4AB9-A00B-92370C9B0C6D}" dt="2022-06-07T16:45:50.623" v="4993"/>
          <ac:spMkLst>
            <pc:docMk/>
            <pc:sldMk cId="2650779659" sldId="571"/>
            <ac:spMk id="7" creationId="{BC0708A7-2A84-4115-8AC3-5A90A27AF047}"/>
          </ac:spMkLst>
        </pc:spChg>
        <pc:spChg chg="add mod">
          <ac:chgData name="Kuhar, Aleš" userId="1efe1e73-8bd8-4949-9f2f-70092a518fe2" providerId="ADAL" clId="{4A133888-5F1E-4AB9-A00B-92370C9B0C6D}" dt="2022-06-07T16:46:10.238" v="4997" actId="553"/>
          <ac:spMkLst>
            <pc:docMk/>
            <pc:sldMk cId="2650779659" sldId="571"/>
            <ac:spMk id="8" creationId="{0693F271-5E21-401E-922A-8FC0E0227248}"/>
          </ac:spMkLst>
        </pc:spChg>
        <pc:spChg chg="add mod">
          <ac:chgData name="Kuhar, Aleš" userId="1efe1e73-8bd8-4949-9f2f-70092a518fe2" providerId="ADAL" clId="{4A133888-5F1E-4AB9-A00B-92370C9B0C6D}" dt="2022-06-07T16:46:38.679" v="5014" actId="14100"/>
          <ac:spMkLst>
            <pc:docMk/>
            <pc:sldMk cId="2650779659" sldId="571"/>
            <ac:spMk id="9" creationId="{A94D3F5A-FF01-4ED8-B0AB-F98F5FCD509F}"/>
          </ac:spMkLst>
        </pc:spChg>
        <pc:spChg chg="add mod">
          <ac:chgData name="Kuhar, Aleš" userId="1efe1e73-8bd8-4949-9f2f-70092a518fe2" providerId="ADAL" clId="{4A133888-5F1E-4AB9-A00B-92370C9B0C6D}" dt="2022-06-07T16:52:33.743" v="5054" actId="14100"/>
          <ac:spMkLst>
            <pc:docMk/>
            <pc:sldMk cId="2650779659" sldId="571"/>
            <ac:spMk id="10" creationId="{6829F435-CA8B-46C5-BA3A-E944F8100B2F}"/>
          </ac:spMkLst>
        </pc:spChg>
        <pc:picChg chg="add del mod">
          <ac:chgData name="Kuhar, Aleš" userId="1efe1e73-8bd8-4949-9f2f-70092a518fe2" providerId="ADAL" clId="{4A133888-5F1E-4AB9-A00B-92370C9B0C6D}" dt="2022-06-07T16:43:42.551" v="4910" actId="478"/>
          <ac:picMkLst>
            <pc:docMk/>
            <pc:sldMk cId="2650779659" sldId="571"/>
            <ac:picMk id="4" creationId="{1A9DF728-C61B-4C86-80E1-E2E85F66B9DA}"/>
          </ac:picMkLst>
        </pc:picChg>
        <pc:picChg chg="add mod">
          <ac:chgData name="Kuhar, Aleš" userId="1efe1e73-8bd8-4949-9f2f-70092a518fe2" providerId="ADAL" clId="{4A133888-5F1E-4AB9-A00B-92370C9B0C6D}" dt="2022-06-07T16:45:56.723" v="4995" actId="12788"/>
          <ac:picMkLst>
            <pc:docMk/>
            <pc:sldMk cId="2650779659" sldId="571"/>
            <ac:picMk id="5" creationId="{84B42784-EEC0-4CFE-8953-815EA4360DEC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18:30:24.126" v="5820" actId="1035"/>
        <pc:sldMkLst>
          <pc:docMk/>
          <pc:sldMk cId="2164755753" sldId="572"/>
        </pc:sldMkLst>
        <pc:spChg chg="del">
          <ac:chgData name="Kuhar, Aleš" userId="1efe1e73-8bd8-4949-9f2f-70092a518fe2" providerId="ADAL" clId="{4A133888-5F1E-4AB9-A00B-92370C9B0C6D}" dt="2022-06-07T18:08:35.431" v="5258" actId="478"/>
          <ac:spMkLst>
            <pc:docMk/>
            <pc:sldMk cId="2164755753" sldId="572"/>
            <ac:spMk id="2" creationId="{1F4349D4-F87F-40CD-99F5-9896D45E189B}"/>
          </ac:spMkLst>
        </pc:spChg>
        <pc:spChg chg="del">
          <ac:chgData name="Kuhar, Aleš" userId="1efe1e73-8bd8-4949-9f2f-70092a518fe2" providerId="ADAL" clId="{4A133888-5F1E-4AB9-A00B-92370C9B0C6D}" dt="2022-06-07T18:03:59.692" v="5253" actId="478"/>
          <ac:spMkLst>
            <pc:docMk/>
            <pc:sldMk cId="2164755753" sldId="572"/>
            <ac:spMk id="3" creationId="{CD8DD0B7-80A2-46EE-94F0-87A98D2A55C3}"/>
          </ac:spMkLst>
        </pc:spChg>
        <pc:spChg chg="add mod">
          <ac:chgData name="Kuhar, Aleš" userId="1efe1e73-8bd8-4949-9f2f-70092a518fe2" providerId="ADAL" clId="{4A133888-5F1E-4AB9-A00B-92370C9B0C6D}" dt="2022-06-07T18:10:25.927" v="5328" actId="20577"/>
          <ac:spMkLst>
            <pc:docMk/>
            <pc:sldMk cId="2164755753" sldId="572"/>
            <ac:spMk id="7" creationId="{DE521592-8069-4D8D-A0A1-B3EBA0A55CE1}"/>
          </ac:spMkLst>
        </pc:spChg>
        <pc:spChg chg="add mod">
          <ac:chgData name="Kuhar, Aleš" userId="1efe1e73-8bd8-4949-9f2f-70092a518fe2" providerId="ADAL" clId="{4A133888-5F1E-4AB9-A00B-92370C9B0C6D}" dt="2022-06-07T18:30:24.126" v="5820" actId="1035"/>
          <ac:spMkLst>
            <pc:docMk/>
            <pc:sldMk cId="2164755753" sldId="572"/>
            <ac:spMk id="8" creationId="{87614368-4CE0-494B-84E2-AEEFA98AB40F}"/>
          </ac:spMkLst>
        </pc:spChg>
        <pc:spChg chg="add mod">
          <ac:chgData name="Kuhar, Aleš" userId="1efe1e73-8bd8-4949-9f2f-70092a518fe2" providerId="ADAL" clId="{4A133888-5F1E-4AB9-A00B-92370C9B0C6D}" dt="2022-06-07T18:12:52.436" v="5521" actId="20577"/>
          <ac:spMkLst>
            <pc:docMk/>
            <pc:sldMk cId="2164755753" sldId="572"/>
            <ac:spMk id="9" creationId="{08BC8BDC-C4D5-427A-B876-35CA2F25FE83}"/>
          </ac:spMkLst>
        </pc:spChg>
        <pc:spChg chg="add mod">
          <ac:chgData name="Kuhar, Aleš" userId="1efe1e73-8bd8-4949-9f2f-70092a518fe2" providerId="ADAL" clId="{4A133888-5F1E-4AB9-A00B-92370C9B0C6D}" dt="2022-06-07T18:26:51.803" v="5638" actId="1035"/>
          <ac:spMkLst>
            <pc:docMk/>
            <pc:sldMk cId="2164755753" sldId="572"/>
            <ac:spMk id="10" creationId="{6D0FA95E-A0E8-49D2-AA76-10E1EB32EF6D}"/>
          </ac:spMkLst>
        </pc:spChg>
        <pc:spChg chg="add del">
          <ac:chgData name="Kuhar, Aleš" userId="1efe1e73-8bd8-4949-9f2f-70092a518fe2" providerId="ADAL" clId="{4A133888-5F1E-4AB9-A00B-92370C9B0C6D}" dt="2022-06-07T18:27:23.803" v="5702" actId="478"/>
          <ac:spMkLst>
            <pc:docMk/>
            <pc:sldMk cId="2164755753" sldId="572"/>
            <ac:spMk id="11" creationId="{882A8B98-66CA-46B5-9BEF-6D6B7279D23A}"/>
          </ac:spMkLst>
        </pc:spChg>
        <pc:spChg chg="add mod">
          <ac:chgData name="Kuhar, Aleš" userId="1efe1e73-8bd8-4949-9f2f-70092a518fe2" providerId="ADAL" clId="{4A133888-5F1E-4AB9-A00B-92370C9B0C6D}" dt="2022-06-07T18:26:29.584" v="5615" actId="1036"/>
          <ac:spMkLst>
            <pc:docMk/>
            <pc:sldMk cId="2164755753" sldId="572"/>
            <ac:spMk id="12" creationId="{E2871207-9041-42ED-A4F3-CE5F17557C14}"/>
          </ac:spMkLst>
        </pc:spChg>
        <pc:spChg chg="add mod">
          <ac:chgData name="Kuhar, Aleš" userId="1efe1e73-8bd8-4949-9f2f-70092a518fe2" providerId="ADAL" clId="{4A133888-5F1E-4AB9-A00B-92370C9B0C6D}" dt="2022-06-07T18:27:11.422" v="5701" actId="1037"/>
          <ac:spMkLst>
            <pc:docMk/>
            <pc:sldMk cId="2164755753" sldId="572"/>
            <ac:spMk id="13" creationId="{48A503CF-0E75-439C-A4AA-DE99F4F77A3C}"/>
          </ac:spMkLst>
        </pc:spChg>
        <pc:spChg chg="add mod">
          <ac:chgData name="Kuhar, Aleš" userId="1efe1e73-8bd8-4949-9f2f-70092a518fe2" providerId="ADAL" clId="{4A133888-5F1E-4AB9-A00B-92370C9B0C6D}" dt="2022-06-07T18:28:53.766" v="5746" actId="20577"/>
          <ac:spMkLst>
            <pc:docMk/>
            <pc:sldMk cId="2164755753" sldId="572"/>
            <ac:spMk id="14" creationId="{DA2F89B7-726A-42CC-A1BB-A8E6ED26563B}"/>
          </ac:spMkLst>
        </pc:spChg>
        <pc:spChg chg="add mod">
          <ac:chgData name="Kuhar, Aleš" userId="1efe1e73-8bd8-4949-9f2f-70092a518fe2" providerId="ADAL" clId="{4A133888-5F1E-4AB9-A00B-92370C9B0C6D}" dt="2022-06-07T18:29:01.362" v="5758" actId="20577"/>
          <ac:spMkLst>
            <pc:docMk/>
            <pc:sldMk cId="2164755753" sldId="572"/>
            <ac:spMk id="15" creationId="{2E4DF01E-59A3-4B95-AF1B-79F4E83E03BC}"/>
          </ac:spMkLst>
        </pc:spChg>
        <pc:picChg chg="add del">
          <ac:chgData name="Kuhar, Aleš" userId="1efe1e73-8bd8-4949-9f2f-70092a518fe2" providerId="ADAL" clId="{4A133888-5F1E-4AB9-A00B-92370C9B0C6D}" dt="2022-06-07T18:08:30.628" v="5255" actId="478"/>
          <ac:picMkLst>
            <pc:docMk/>
            <pc:sldMk cId="2164755753" sldId="572"/>
            <ac:picMk id="4" creationId="{8EA99B08-FFAB-4D8B-B440-8686A618C6AF}"/>
          </ac:picMkLst>
        </pc:picChg>
        <pc:picChg chg="add mod modCrop">
          <ac:chgData name="Kuhar, Aleš" userId="1efe1e73-8bd8-4949-9f2f-70092a518fe2" providerId="ADAL" clId="{4A133888-5F1E-4AB9-A00B-92370C9B0C6D}" dt="2022-06-07T18:12:42.649" v="5515" actId="1076"/>
          <ac:picMkLst>
            <pc:docMk/>
            <pc:sldMk cId="2164755753" sldId="572"/>
            <ac:picMk id="5" creationId="{AD94951B-9468-4579-A7B2-82A392A02025}"/>
          </ac:picMkLst>
        </pc:picChg>
        <pc:picChg chg="add mod ord">
          <ac:chgData name="Kuhar, Aleš" userId="1efe1e73-8bd8-4949-9f2f-70092a518fe2" providerId="ADAL" clId="{4A133888-5F1E-4AB9-A00B-92370C9B0C6D}" dt="2022-06-07T18:12:44.584" v="5516" actId="1076"/>
          <ac:picMkLst>
            <pc:docMk/>
            <pc:sldMk cId="2164755753" sldId="572"/>
            <ac:picMk id="6" creationId="{6EEF3F25-6BAA-47AE-A73F-B2356FEAA1F0}"/>
          </ac:picMkLst>
        </pc:picChg>
      </pc:sldChg>
      <pc:sldChg chg="addSp delSp modSp add del">
        <pc:chgData name="Kuhar, Aleš" userId="1efe1e73-8bd8-4949-9f2f-70092a518fe2" providerId="ADAL" clId="{4A133888-5F1E-4AB9-A00B-92370C9B0C6D}" dt="2022-06-07T18:52:45.968" v="6055" actId="2696"/>
        <pc:sldMkLst>
          <pc:docMk/>
          <pc:sldMk cId="823702438" sldId="573"/>
        </pc:sldMkLst>
        <pc:spChg chg="del">
          <ac:chgData name="Kuhar, Aleš" userId="1efe1e73-8bd8-4949-9f2f-70092a518fe2" providerId="ADAL" clId="{4A133888-5F1E-4AB9-A00B-92370C9B0C6D}" dt="2022-06-07T18:46:01.670" v="5892" actId="478"/>
          <ac:spMkLst>
            <pc:docMk/>
            <pc:sldMk cId="823702438" sldId="573"/>
            <ac:spMk id="3" creationId="{1D32D30F-EA31-440E-A602-50D7D9A94D56}"/>
          </ac:spMkLst>
        </pc:spChg>
        <pc:grpChg chg="add del mod">
          <ac:chgData name="Kuhar, Aleš" userId="1efe1e73-8bd8-4949-9f2f-70092a518fe2" providerId="ADAL" clId="{4A133888-5F1E-4AB9-A00B-92370C9B0C6D}" dt="2022-06-07T18:48:51.177" v="5996"/>
          <ac:grpSpMkLst>
            <pc:docMk/>
            <pc:sldMk cId="823702438" sldId="573"/>
            <ac:grpSpMk id="7" creationId="{59558487-DA4D-4C7D-9A42-6B56572214EA}"/>
          </ac:grpSpMkLst>
        </pc:grpChg>
        <pc:picChg chg="add mod modCrop">
          <ac:chgData name="Kuhar, Aleš" userId="1efe1e73-8bd8-4949-9f2f-70092a518fe2" providerId="ADAL" clId="{4A133888-5F1E-4AB9-A00B-92370C9B0C6D}" dt="2022-06-07T18:48:48.139" v="5995" actId="164"/>
          <ac:picMkLst>
            <pc:docMk/>
            <pc:sldMk cId="823702438" sldId="573"/>
            <ac:picMk id="5" creationId="{1502E67E-E3AE-4B95-9A97-82DD4CC6B8DD}"/>
          </ac:picMkLst>
        </pc:picChg>
        <pc:picChg chg="add mod modCrop">
          <ac:chgData name="Kuhar, Aleš" userId="1efe1e73-8bd8-4949-9f2f-70092a518fe2" providerId="ADAL" clId="{4A133888-5F1E-4AB9-A00B-92370C9B0C6D}" dt="2022-06-07T18:48:48.139" v="5995" actId="164"/>
          <ac:picMkLst>
            <pc:docMk/>
            <pc:sldMk cId="823702438" sldId="573"/>
            <ac:picMk id="6" creationId="{071033CF-5296-4143-BEA3-BD53C326B429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18:51:40.625" v="6034" actId="20577"/>
        <pc:sldMkLst>
          <pc:docMk/>
          <pc:sldMk cId="631213435" sldId="574"/>
        </pc:sldMkLst>
        <pc:spChg chg="del">
          <ac:chgData name="Kuhar, Aleš" userId="1efe1e73-8bd8-4949-9f2f-70092a518fe2" providerId="ADAL" clId="{4A133888-5F1E-4AB9-A00B-92370C9B0C6D}" dt="2022-06-07T18:46:37.653" v="5896" actId="478"/>
          <ac:spMkLst>
            <pc:docMk/>
            <pc:sldMk cId="631213435" sldId="574"/>
            <ac:spMk id="2" creationId="{5ED7F289-A5C7-496A-B949-E18B58DCE0FB}"/>
          </ac:spMkLst>
        </pc:spChg>
        <pc:spChg chg="del">
          <ac:chgData name="Kuhar, Aleš" userId="1efe1e73-8bd8-4949-9f2f-70092a518fe2" providerId="ADAL" clId="{4A133888-5F1E-4AB9-A00B-92370C9B0C6D}" dt="2022-06-07T18:46:35.733" v="5895" actId="478"/>
          <ac:spMkLst>
            <pc:docMk/>
            <pc:sldMk cId="631213435" sldId="574"/>
            <ac:spMk id="3" creationId="{60E843EC-45A9-4E7B-9ACB-BC2F9A9569A2}"/>
          </ac:spMkLst>
        </pc:spChg>
        <pc:spChg chg="add mod">
          <ac:chgData name="Kuhar, Aleš" userId="1efe1e73-8bd8-4949-9f2f-70092a518fe2" providerId="ADAL" clId="{4A133888-5F1E-4AB9-A00B-92370C9B0C6D}" dt="2022-06-07T18:47:41.303" v="5986" actId="20577"/>
          <ac:spMkLst>
            <pc:docMk/>
            <pc:sldMk cId="631213435" sldId="574"/>
            <ac:spMk id="5" creationId="{DD31DEA4-F0E6-4BDB-B296-C8A10444599F}"/>
          </ac:spMkLst>
        </pc:spChg>
        <pc:spChg chg="add del mod">
          <ac:chgData name="Kuhar, Aleš" userId="1efe1e73-8bd8-4949-9f2f-70092a518fe2" providerId="ADAL" clId="{4A133888-5F1E-4AB9-A00B-92370C9B0C6D}" dt="2022-06-07T18:51:32.163" v="6019" actId="478"/>
          <ac:spMkLst>
            <pc:docMk/>
            <pc:sldMk cId="631213435" sldId="574"/>
            <ac:spMk id="10" creationId="{66078EA9-B6B7-4694-94BD-C0D4582FFC30}"/>
          </ac:spMkLst>
        </pc:spChg>
        <pc:spChg chg="add mod">
          <ac:chgData name="Kuhar, Aleš" userId="1efe1e73-8bd8-4949-9f2f-70092a518fe2" providerId="ADAL" clId="{4A133888-5F1E-4AB9-A00B-92370C9B0C6D}" dt="2022-06-07T18:51:40.625" v="6034" actId="20577"/>
          <ac:spMkLst>
            <pc:docMk/>
            <pc:sldMk cId="631213435" sldId="574"/>
            <ac:spMk id="11" creationId="{FA4F1EC2-07DA-404C-AA43-B336654A1301}"/>
          </ac:spMkLst>
        </pc:spChg>
        <pc:grpChg chg="add del mod">
          <ac:chgData name="Kuhar, Aleš" userId="1efe1e73-8bd8-4949-9f2f-70092a518fe2" providerId="ADAL" clId="{4A133888-5F1E-4AB9-A00B-92370C9B0C6D}" dt="2022-06-07T18:49:55.169" v="6008" actId="478"/>
          <ac:grpSpMkLst>
            <pc:docMk/>
            <pc:sldMk cId="631213435" sldId="574"/>
            <ac:grpSpMk id="6" creationId="{D7BCDB23-DE3D-4B02-9DE0-CE725845757E}"/>
          </ac:grpSpMkLst>
        </pc:grpChg>
        <pc:picChg chg="add mod">
          <ac:chgData name="Kuhar, Aleš" userId="1efe1e73-8bd8-4949-9f2f-70092a518fe2" providerId="ADAL" clId="{4A133888-5F1E-4AB9-A00B-92370C9B0C6D}" dt="2022-06-07T18:50:27.666" v="6013" actId="1076"/>
          <ac:picMkLst>
            <pc:docMk/>
            <pc:sldMk cId="631213435" sldId="574"/>
            <ac:picMk id="4" creationId="{D0D0C21E-42F6-4AE4-A38C-C14382DDE75F}"/>
          </ac:picMkLst>
        </pc:picChg>
        <pc:picChg chg="mod">
          <ac:chgData name="Kuhar, Aleš" userId="1efe1e73-8bd8-4949-9f2f-70092a518fe2" providerId="ADAL" clId="{4A133888-5F1E-4AB9-A00B-92370C9B0C6D}" dt="2022-06-07T18:49:35.417" v="6006" actId="14100"/>
          <ac:picMkLst>
            <pc:docMk/>
            <pc:sldMk cId="631213435" sldId="574"/>
            <ac:picMk id="8" creationId="{50DBDA75-B7B7-42E9-9317-831B449622B3}"/>
          </ac:picMkLst>
        </pc:picChg>
        <pc:picChg chg="add mod">
          <ac:chgData name="Kuhar, Aleš" userId="1efe1e73-8bd8-4949-9f2f-70092a518fe2" providerId="ADAL" clId="{4A133888-5F1E-4AB9-A00B-92370C9B0C6D}" dt="2022-06-07T18:50:33.641" v="6016" actId="1076"/>
          <ac:picMkLst>
            <pc:docMk/>
            <pc:sldMk cId="631213435" sldId="574"/>
            <ac:picMk id="9" creationId="{0F58C6CB-F64A-46AA-AB5E-E4718C8A9747}"/>
          </ac:picMkLst>
        </pc:picChg>
      </pc:sldChg>
      <pc:sldChg chg="addSp delSp modSp add">
        <pc:chgData name="Kuhar, Aleš" userId="1efe1e73-8bd8-4949-9f2f-70092a518fe2" providerId="ADAL" clId="{4A133888-5F1E-4AB9-A00B-92370C9B0C6D}" dt="2022-06-07T19:27:16.046" v="7150" actId="14100"/>
        <pc:sldMkLst>
          <pc:docMk/>
          <pc:sldMk cId="3039011219" sldId="575"/>
        </pc:sldMkLst>
        <pc:spChg chg="del">
          <ac:chgData name="Kuhar, Aleš" userId="1efe1e73-8bd8-4949-9f2f-70092a518fe2" providerId="ADAL" clId="{4A133888-5F1E-4AB9-A00B-92370C9B0C6D}" dt="2022-06-07T19:23:00.073" v="6811" actId="478"/>
          <ac:spMkLst>
            <pc:docMk/>
            <pc:sldMk cId="3039011219" sldId="575"/>
            <ac:spMk id="2" creationId="{258409E3-1C29-4311-A8B6-F80C8958BF90}"/>
          </ac:spMkLst>
        </pc:spChg>
        <pc:spChg chg="del">
          <ac:chgData name="Kuhar, Aleš" userId="1efe1e73-8bd8-4949-9f2f-70092a518fe2" providerId="ADAL" clId="{4A133888-5F1E-4AB9-A00B-92370C9B0C6D}" dt="2022-06-07T19:22:37.826" v="6806"/>
          <ac:spMkLst>
            <pc:docMk/>
            <pc:sldMk cId="3039011219" sldId="575"/>
            <ac:spMk id="3" creationId="{EC3E41BF-812A-4D2C-9151-1F892EDD5973}"/>
          </ac:spMkLst>
        </pc:spChg>
        <pc:spChg chg="add mod">
          <ac:chgData name="Kuhar, Aleš" userId="1efe1e73-8bd8-4949-9f2f-70092a518fe2" providerId="ADAL" clId="{4A133888-5F1E-4AB9-A00B-92370C9B0C6D}" dt="2022-06-07T19:24:18.453" v="6900" actId="6549"/>
          <ac:spMkLst>
            <pc:docMk/>
            <pc:sldMk cId="3039011219" sldId="575"/>
            <ac:spMk id="5" creationId="{2A41B7B5-B9C5-46CA-89F5-DD1852083BE3}"/>
          </ac:spMkLst>
        </pc:spChg>
        <pc:spChg chg="add mod">
          <ac:chgData name="Kuhar, Aleš" userId="1efe1e73-8bd8-4949-9f2f-70092a518fe2" providerId="ADAL" clId="{4A133888-5F1E-4AB9-A00B-92370C9B0C6D}" dt="2022-06-07T19:25:36.599" v="7007" actId="20577"/>
          <ac:spMkLst>
            <pc:docMk/>
            <pc:sldMk cId="3039011219" sldId="575"/>
            <ac:spMk id="6" creationId="{1CCBA31F-DBFF-4B31-8D33-9F8D0E1AEBE5}"/>
          </ac:spMkLst>
        </pc:spChg>
        <pc:spChg chg="add mod">
          <ac:chgData name="Kuhar, Aleš" userId="1efe1e73-8bd8-4949-9f2f-70092a518fe2" providerId="ADAL" clId="{4A133888-5F1E-4AB9-A00B-92370C9B0C6D}" dt="2022-06-07T19:25:31.245" v="7000" actId="1076"/>
          <ac:spMkLst>
            <pc:docMk/>
            <pc:sldMk cId="3039011219" sldId="575"/>
            <ac:spMk id="7" creationId="{7BE165E0-A6EF-4D5B-B0F4-799B33758229}"/>
          </ac:spMkLst>
        </pc:spChg>
        <pc:spChg chg="add mod">
          <ac:chgData name="Kuhar, Aleš" userId="1efe1e73-8bd8-4949-9f2f-70092a518fe2" providerId="ADAL" clId="{4A133888-5F1E-4AB9-A00B-92370C9B0C6D}" dt="2022-06-07T19:26:18.586" v="7059" actId="1035"/>
          <ac:spMkLst>
            <pc:docMk/>
            <pc:sldMk cId="3039011219" sldId="575"/>
            <ac:spMk id="8" creationId="{84CF3BF5-EA98-45A8-923A-EBA13FAA3F62}"/>
          </ac:spMkLst>
        </pc:spChg>
        <pc:spChg chg="add mod">
          <ac:chgData name="Kuhar, Aleš" userId="1efe1e73-8bd8-4949-9f2f-70092a518fe2" providerId="ADAL" clId="{4A133888-5F1E-4AB9-A00B-92370C9B0C6D}" dt="2022-06-07T19:26:30.201" v="7137" actId="20577"/>
          <ac:spMkLst>
            <pc:docMk/>
            <pc:sldMk cId="3039011219" sldId="575"/>
            <ac:spMk id="9" creationId="{9FC31194-28DD-499D-B79D-81687F880797}"/>
          </ac:spMkLst>
        </pc:spChg>
        <pc:spChg chg="add mod">
          <ac:chgData name="Kuhar, Aleš" userId="1efe1e73-8bd8-4949-9f2f-70092a518fe2" providerId="ADAL" clId="{4A133888-5F1E-4AB9-A00B-92370C9B0C6D}" dt="2022-06-07T19:27:16.046" v="7150" actId="14100"/>
          <ac:spMkLst>
            <pc:docMk/>
            <pc:sldMk cId="3039011219" sldId="575"/>
            <ac:spMk id="10" creationId="{FF835BFC-8120-47A6-BD12-E5048D05D17B}"/>
          </ac:spMkLst>
        </pc:spChg>
        <pc:picChg chg="add mod modCrop">
          <ac:chgData name="Kuhar, Aleš" userId="1efe1e73-8bd8-4949-9f2f-70092a518fe2" providerId="ADAL" clId="{4A133888-5F1E-4AB9-A00B-92370C9B0C6D}" dt="2022-06-07T19:25:52.773" v="7008" actId="732"/>
          <ac:picMkLst>
            <pc:docMk/>
            <pc:sldMk cId="3039011219" sldId="575"/>
            <ac:picMk id="4" creationId="{BD5BFB0B-816D-4DF2-BF39-9CA64860539A}"/>
          </ac:picMkLst>
        </pc:picChg>
      </pc:sldChg>
      <pc:sldChg chg="modSp add">
        <pc:chgData name="Kuhar, Aleš" userId="1efe1e73-8bd8-4949-9f2f-70092a518fe2" providerId="ADAL" clId="{4A133888-5F1E-4AB9-A00B-92370C9B0C6D}" dt="2022-06-07T19:39:17.501" v="7563" actId="6549"/>
        <pc:sldMkLst>
          <pc:docMk/>
          <pc:sldMk cId="3041912872" sldId="576"/>
        </pc:sldMkLst>
        <pc:spChg chg="mod">
          <ac:chgData name="Kuhar, Aleš" userId="1efe1e73-8bd8-4949-9f2f-70092a518fe2" providerId="ADAL" clId="{4A133888-5F1E-4AB9-A00B-92370C9B0C6D}" dt="2022-06-07T19:39:17.501" v="7563" actId="6549"/>
          <ac:spMkLst>
            <pc:docMk/>
            <pc:sldMk cId="3041912872" sldId="576"/>
            <ac:spMk id="4" creationId="{9C8BDE9B-DEBD-4DA7-AD84-1BCE9DCF6AD8}"/>
          </ac:spMkLst>
        </pc:spChg>
      </pc:sldChg>
      <pc:sldChg chg="modSp add">
        <pc:chgData name="Kuhar, Aleš" userId="1efe1e73-8bd8-4949-9f2f-70092a518fe2" providerId="ADAL" clId="{4A133888-5F1E-4AB9-A00B-92370C9B0C6D}" dt="2022-06-08T00:01:30.876" v="9394" actId="20577"/>
        <pc:sldMkLst>
          <pc:docMk/>
          <pc:sldMk cId="1490626237" sldId="577"/>
        </pc:sldMkLst>
        <pc:spChg chg="mod">
          <ac:chgData name="Kuhar, Aleš" userId="1efe1e73-8bd8-4949-9f2f-70092a518fe2" providerId="ADAL" clId="{4A133888-5F1E-4AB9-A00B-92370C9B0C6D}" dt="2022-06-08T00:01:30.876" v="9394" actId="20577"/>
          <ac:spMkLst>
            <pc:docMk/>
            <pc:sldMk cId="1490626237" sldId="577"/>
            <ac:spMk id="4" creationId="{9C8BDE9B-DEBD-4DA7-AD84-1BCE9DCF6AD8}"/>
          </ac:spMkLst>
        </pc:spChg>
      </pc:sldChg>
      <pc:sldChg chg="modSp add">
        <pc:chgData name="Kuhar, Aleš" userId="1efe1e73-8bd8-4949-9f2f-70092a518fe2" providerId="ADAL" clId="{4A133888-5F1E-4AB9-A00B-92370C9B0C6D}" dt="2022-06-08T01:05:28.229" v="9730" actId="20577"/>
        <pc:sldMkLst>
          <pc:docMk/>
          <pc:sldMk cId="667579790" sldId="578"/>
        </pc:sldMkLst>
        <pc:spChg chg="mod">
          <ac:chgData name="Kuhar, Aleš" userId="1efe1e73-8bd8-4949-9f2f-70092a518fe2" providerId="ADAL" clId="{4A133888-5F1E-4AB9-A00B-92370C9B0C6D}" dt="2022-06-08T01:05:28.229" v="9730" actId="20577"/>
          <ac:spMkLst>
            <pc:docMk/>
            <pc:sldMk cId="667579790" sldId="578"/>
            <ac:spMk id="4" creationId="{9C8BDE9B-DEBD-4DA7-AD84-1BCE9DCF6AD8}"/>
          </ac:spMkLst>
        </pc:spChg>
      </pc:sldChg>
      <pc:sldChg chg="modSp add">
        <pc:chgData name="Kuhar, Aleš" userId="1efe1e73-8bd8-4949-9f2f-70092a518fe2" providerId="ADAL" clId="{4A133888-5F1E-4AB9-A00B-92370C9B0C6D}" dt="2022-06-08T09:11:24.059" v="10793"/>
        <pc:sldMkLst>
          <pc:docMk/>
          <pc:sldMk cId="2737531988" sldId="579"/>
        </pc:sldMkLst>
        <pc:spChg chg="mod">
          <ac:chgData name="Kuhar, Aleš" userId="1efe1e73-8bd8-4949-9f2f-70092a518fe2" providerId="ADAL" clId="{4A133888-5F1E-4AB9-A00B-92370C9B0C6D}" dt="2022-06-08T09:11:24.059" v="10793"/>
          <ac:spMkLst>
            <pc:docMk/>
            <pc:sldMk cId="2737531988" sldId="579"/>
            <ac:spMk id="4" creationId="{9C8BDE9B-DEBD-4DA7-AD84-1BCE9DCF6AD8}"/>
          </ac:spMkLst>
        </pc:spChg>
      </pc:sldChg>
      <pc:sldChg chg="addSp delSp modSp add">
        <pc:chgData name="Kuhar, Aleš" userId="1efe1e73-8bd8-4949-9f2f-70092a518fe2" providerId="ADAL" clId="{4A133888-5F1E-4AB9-A00B-92370C9B0C6D}" dt="2022-06-08T09:36:25.731" v="11999" actId="1076"/>
        <pc:sldMkLst>
          <pc:docMk/>
          <pc:sldMk cId="2822994226" sldId="580"/>
        </pc:sldMkLst>
        <pc:spChg chg="mod">
          <ac:chgData name="Kuhar, Aleš" userId="1efe1e73-8bd8-4949-9f2f-70092a518fe2" providerId="ADAL" clId="{4A133888-5F1E-4AB9-A00B-92370C9B0C6D}" dt="2022-06-08T09:19:33.095" v="11203" actId="1076"/>
          <ac:spMkLst>
            <pc:docMk/>
            <pc:sldMk cId="2822994226" sldId="580"/>
            <ac:spMk id="2" creationId="{C5ACA085-6DCE-434B-BBB4-A9C36B46DB8D}"/>
          </ac:spMkLst>
        </pc:spChg>
        <pc:spChg chg="mod">
          <ac:chgData name="Kuhar, Aleš" userId="1efe1e73-8bd8-4949-9f2f-70092a518fe2" providerId="ADAL" clId="{4A133888-5F1E-4AB9-A00B-92370C9B0C6D}" dt="2022-06-08T09:36:20.072" v="11998" actId="14100"/>
          <ac:spMkLst>
            <pc:docMk/>
            <pc:sldMk cId="2822994226" sldId="580"/>
            <ac:spMk id="3" creationId="{AE42E4EA-DCD5-4F90-B56D-79E8743E8EFB}"/>
          </ac:spMkLst>
        </pc:spChg>
        <pc:spChg chg="add del mod">
          <ac:chgData name="Kuhar, Aleš" userId="1efe1e73-8bd8-4949-9f2f-70092a518fe2" providerId="ADAL" clId="{4A133888-5F1E-4AB9-A00B-92370C9B0C6D}" dt="2022-06-08T09:33:31.752" v="11848" actId="478"/>
          <ac:spMkLst>
            <pc:docMk/>
            <pc:sldMk cId="2822994226" sldId="580"/>
            <ac:spMk id="5" creationId="{FACDC0A6-2211-44D0-AAA6-1EABE5950F58}"/>
          </ac:spMkLst>
        </pc:spChg>
        <pc:picChg chg="add mod modCrop">
          <ac:chgData name="Kuhar, Aleš" userId="1efe1e73-8bd8-4949-9f2f-70092a518fe2" providerId="ADAL" clId="{4A133888-5F1E-4AB9-A00B-92370C9B0C6D}" dt="2022-06-08T09:22:03.406" v="11344" actId="208"/>
          <ac:picMkLst>
            <pc:docMk/>
            <pc:sldMk cId="2822994226" sldId="580"/>
            <ac:picMk id="4" creationId="{4CEFFBC0-657E-4BC2-A7B9-A20795620AE2}"/>
          </ac:picMkLst>
        </pc:picChg>
        <pc:picChg chg="add mod">
          <ac:chgData name="Kuhar, Aleš" userId="1efe1e73-8bd8-4949-9f2f-70092a518fe2" providerId="ADAL" clId="{4A133888-5F1E-4AB9-A00B-92370C9B0C6D}" dt="2022-06-08T09:36:25.731" v="11999" actId="1076"/>
          <ac:picMkLst>
            <pc:docMk/>
            <pc:sldMk cId="2822994226" sldId="580"/>
            <ac:picMk id="6" creationId="{E28908CA-4DDB-4794-8BB7-312915BF0065}"/>
          </ac:picMkLst>
        </pc:picChg>
      </pc:sldChg>
      <pc:sldChg chg="addSp delSp modSp add">
        <pc:chgData name="Kuhar, Aleš" userId="1efe1e73-8bd8-4949-9f2f-70092a518fe2" providerId="ADAL" clId="{4A133888-5F1E-4AB9-A00B-92370C9B0C6D}" dt="2022-06-08T09:49:18.092" v="13246" actId="6549"/>
        <pc:sldMkLst>
          <pc:docMk/>
          <pc:sldMk cId="2333961890" sldId="581"/>
        </pc:sldMkLst>
        <pc:spChg chg="add del mod">
          <ac:chgData name="Kuhar, Aleš" userId="1efe1e73-8bd8-4949-9f2f-70092a518fe2" providerId="ADAL" clId="{4A133888-5F1E-4AB9-A00B-92370C9B0C6D}" dt="2022-06-08T09:37:12.830" v="12043" actId="27636"/>
          <ac:spMkLst>
            <pc:docMk/>
            <pc:sldMk cId="2333961890" sldId="581"/>
            <ac:spMk id="2" creationId="{C5ACA085-6DCE-434B-BBB4-A9C36B46DB8D}"/>
          </ac:spMkLst>
        </pc:spChg>
        <pc:spChg chg="mod">
          <ac:chgData name="Kuhar, Aleš" userId="1efe1e73-8bd8-4949-9f2f-70092a518fe2" providerId="ADAL" clId="{4A133888-5F1E-4AB9-A00B-92370C9B0C6D}" dt="2022-06-08T09:49:18.092" v="13246" actId="6549"/>
          <ac:spMkLst>
            <pc:docMk/>
            <pc:sldMk cId="2333961890" sldId="581"/>
            <ac:spMk id="3" creationId="{AE42E4EA-DCD5-4F90-B56D-79E8743E8EFB}"/>
          </ac:spMkLst>
        </pc:spChg>
        <pc:spChg chg="add del mod">
          <ac:chgData name="Kuhar, Aleš" userId="1efe1e73-8bd8-4949-9f2f-70092a518fe2" providerId="ADAL" clId="{4A133888-5F1E-4AB9-A00B-92370C9B0C6D}" dt="2022-06-08T09:37:03.447" v="12039" actId="478"/>
          <ac:spMkLst>
            <pc:docMk/>
            <pc:sldMk cId="2333961890" sldId="581"/>
            <ac:spMk id="7" creationId="{7055E338-ABC8-4F70-A223-0D689C400D9C}"/>
          </ac:spMkLst>
        </pc:spChg>
        <pc:picChg chg="del">
          <ac:chgData name="Kuhar, Aleš" userId="1efe1e73-8bd8-4949-9f2f-70092a518fe2" providerId="ADAL" clId="{4A133888-5F1E-4AB9-A00B-92370C9B0C6D}" dt="2022-06-08T09:36:50" v="12028" actId="478"/>
          <ac:picMkLst>
            <pc:docMk/>
            <pc:sldMk cId="2333961890" sldId="581"/>
            <ac:picMk id="4" creationId="{4CEFFBC0-657E-4BC2-A7B9-A20795620AE2}"/>
          </ac:picMkLst>
        </pc:picChg>
        <pc:picChg chg="del">
          <ac:chgData name="Kuhar, Aleš" userId="1efe1e73-8bd8-4949-9f2f-70092a518fe2" providerId="ADAL" clId="{4A133888-5F1E-4AB9-A00B-92370C9B0C6D}" dt="2022-06-08T09:46:44.907" v="12963" actId="478"/>
          <ac:picMkLst>
            <pc:docMk/>
            <pc:sldMk cId="2333961890" sldId="581"/>
            <ac:picMk id="6" creationId="{E28908CA-4DDB-4794-8BB7-312915BF0065}"/>
          </ac:picMkLst>
        </pc:picChg>
      </pc:sldChg>
      <pc:sldChg chg="addSp modSp add">
        <pc:chgData name="Kuhar, Aleš" userId="1efe1e73-8bd8-4949-9f2f-70092a518fe2" providerId="ADAL" clId="{4A133888-5F1E-4AB9-A00B-92370C9B0C6D}" dt="2022-06-08T10:11:18.117" v="13926" actId="1076"/>
        <pc:sldMkLst>
          <pc:docMk/>
          <pc:sldMk cId="2920823573" sldId="582"/>
        </pc:sldMkLst>
        <pc:spChg chg="mod">
          <ac:chgData name="Kuhar, Aleš" userId="1efe1e73-8bd8-4949-9f2f-70092a518fe2" providerId="ADAL" clId="{4A133888-5F1E-4AB9-A00B-92370C9B0C6D}" dt="2022-06-08T10:02:04.743" v="13321" actId="6549"/>
          <ac:spMkLst>
            <pc:docMk/>
            <pc:sldMk cId="2920823573" sldId="582"/>
            <ac:spMk id="2" creationId="{C5ACA085-6DCE-434B-BBB4-A9C36B46DB8D}"/>
          </ac:spMkLst>
        </pc:spChg>
        <pc:spChg chg="mod">
          <ac:chgData name="Kuhar, Aleš" userId="1efe1e73-8bd8-4949-9f2f-70092a518fe2" providerId="ADAL" clId="{4A133888-5F1E-4AB9-A00B-92370C9B0C6D}" dt="2022-06-08T10:11:11.375" v="13925" actId="1076"/>
          <ac:spMkLst>
            <pc:docMk/>
            <pc:sldMk cId="2920823573" sldId="582"/>
            <ac:spMk id="3" creationId="{AE42E4EA-DCD5-4F90-B56D-79E8743E8EFB}"/>
          </ac:spMkLst>
        </pc:spChg>
        <pc:picChg chg="add mod">
          <ac:chgData name="Kuhar, Aleš" userId="1efe1e73-8bd8-4949-9f2f-70092a518fe2" providerId="ADAL" clId="{4A133888-5F1E-4AB9-A00B-92370C9B0C6D}" dt="2022-06-08T10:11:18.117" v="13926" actId="1076"/>
          <ac:picMkLst>
            <pc:docMk/>
            <pc:sldMk cId="2920823573" sldId="582"/>
            <ac:picMk id="5" creationId="{1A968616-B112-41D3-AC40-D241359FE215}"/>
          </ac:picMkLst>
        </pc:picChg>
      </pc:sldChg>
      <pc:sldChg chg="add del">
        <pc:chgData name="Kuhar, Aleš" userId="1efe1e73-8bd8-4949-9f2f-70092a518fe2" providerId="ADAL" clId="{4A133888-5F1E-4AB9-A00B-92370C9B0C6D}" dt="2022-06-08T10:10:00.330" v="13851" actId="2696"/>
        <pc:sldMkLst>
          <pc:docMk/>
          <pc:sldMk cId="2005671509" sldId="583"/>
        </pc:sldMkLst>
      </pc:sldChg>
      <pc:sldChg chg="delSp modSp add">
        <pc:chgData name="Kuhar, Aleš" userId="1efe1e73-8bd8-4949-9f2f-70092a518fe2" providerId="ADAL" clId="{4A133888-5F1E-4AB9-A00B-92370C9B0C6D}" dt="2022-06-08T10:21:21.911" v="14931" actId="113"/>
        <pc:sldMkLst>
          <pc:docMk/>
          <pc:sldMk cId="3855741550" sldId="583"/>
        </pc:sldMkLst>
        <pc:spChg chg="mod">
          <ac:chgData name="Kuhar, Aleš" userId="1efe1e73-8bd8-4949-9f2f-70092a518fe2" providerId="ADAL" clId="{4A133888-5F1E-4AB9-A00B-92370C9B0C6D}" dt="2022-06-08T10:10:22.671" v="13854" actId="20577"/>
          <ac:spMkLst>
            <pc:docMk/>
            <pc:sldMk cId="3855741550" sldId="583"/>
            <ac:spMk id="2" creationId="{C5ACA085-6DCE-434B-BBB4-A9C36B46DB8D}"/>
          </ac:spMkLst>
        </pc:spChg>
        <pc:spChg chg="mod">
          <ac:chgData name="Kuhar, Aleš" userId="1efe1e73-8bd8-4949-9f2f-70092a518fe2" providerId="ADAL" clId="{4A133888-5F1E-4AB9-A00B-92370C9B0C6D}" dt="2022-06-08T10:21:21.911" v="14931" actId="113"/>
          <ac:spMkLst>
            <pc:docMk/>
            <pc:sldMk cId="3855741550" sldId="583"/>
            <ac:spMk id="3" creationId="{AE42E4EA-DCD5-4F90-B56D-79E8743E8EFB}"/>
          </ac:spMkLst>
        </pc:spChg>
        <pc:picChg chg="del">
          <ac:chgData name="Kuhar, Aleš" userId="1efe1e73-8bd8-4949-9f2f-70092a518fe2" providerId="ADAL" clId="{4A133888-5F1E-4AB9-A00B-92370C9B0C6D}" dt="2022-06-08T10:12:36.090" v="14088" actId="478"/>
          <ac:picMkLst>
            <pc:docMk/>
            <pc:sldMk cId="3855741550" sldId="583"/>
            <ac:picMk id="5" creationId="{1A968616-B112-41D3-AC40-D241359FE2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C94BA-A7B7-459F-BA44-896AB0ED525D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E8E7-CC8F-4872-9763-BD2AF33E72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13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0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F6B23-E1BE-443E-9A2D-6E231B31E737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78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60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Ukrajina -41.2% v 22/23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E8E7-CC8F-4872-9763-BD2AF33E72E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0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E8E7-CC8F-4872-9763-BD2AF33E72E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153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b="1" baseline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9A1B1-02B1-42DD-B181-1F29D8427FE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8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baseline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8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3DE38-CCE3-4E12-BD1C-0B2B91153DE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9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28F0F-2071-4A5F-B5AB-32CA77C5BE1D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4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1F1CD-C51C-4597-8208-8E3EA4552D76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6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A2F8B-74FA-424B-AA02-FC426ED4E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806DBC-8B6B-4141-AE0D-4948369A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39FAFBC-C039-4D29-A2E3-F9B09FB0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03E338-E031-4BB3-9E39-46115F5E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9153D2F-5BF6-42CE-961E-BB23ACA2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68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737FC8-F021-41EC-B8AB-0851E1BF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11BF247-B55F-46EE-AF39-C42A76551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5EDA70B-C969-41BE-9DAB-8AE9535B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33693B-0E26-4A29-9C65-ACCEF121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DD73DD-659B-4295-8362-C6DD76A0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41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E2220FF-9D5D-41E6-8A67-BFD668784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3DE10F-990B-464C-8223-80A7BD3D3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B15161-A9FE-4F55-95F1-0525161B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1B5A5C-F5C8-47FD-8A18-26A16954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3FEE05-D380-4BCB-BC63-D4576761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938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916C76-7366-4A30-ACC1-145C9B25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1B86A4-3D36-4A6C-BA3B-900FCE3B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B9B747-9AAD-4238-B8A6-983FB924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449174-40E7-4834-B74A-9D274289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C74276A-04CF-455E-8E57-BBC6E5FD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50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509ADB-6A47-41D8-8B85-AEA4D9F9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FEB773B-A935-4896-B564-6C22362A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DC9E92-0B30-480D-A062-AD74A744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A19D4A-9268-4A90-BFD2-44459804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CFFE6D5-899B-4CE9-A094-B5A8CC54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62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DC0DE-F93B-4E82-859E-D5E914C2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0F1BEC-E424-4F6E-973F-69FA9C6B6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5013CD7-0C59-4920-9BED-1D06FC2E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5665D32-16C3-4821-AA22-5BD21779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137EE47-8B4F-44F7-B21D-A4E7AF45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834942E-AD17-4E76-AA64-2BCE0224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90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46845E-5151-439D-8C1A-9B8B6D75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CC8DE6-44F4-4F6F-8224-7F80D47BF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9117B17-614A-4580-8835-A80395378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6BB8730-745B-4D34-88FA-591AE7ECC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486E1CD-6AF2-47D3-A82D-FD7E51DF9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AE59198-6EA2-44F3-98FD-A607166C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740E558-D787-43F4-AAE1-10A8CF7B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810C76A-617B-4846-98E2-B7912A07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658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041587-4B04-4803-9DCE-12A80324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8F44032-79B0-4EF5-AC52-FB490BEB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06DFC2B-575F-4A5D-AFB4-C197F5BE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50C3267-BBDF-41A5-974E-7071D6AE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63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D46C60F-DC7C-4C52-9EFF-BB137AA3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06A8088-8CA2-4006-9819-473793CF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2973DD8-9293-4BF9-9B15-9B1B8F77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9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AA4B6-F55F-4A11-A478-BFB6879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734EEF-D054-4009-90FC-4FCAD199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C1ACEB-3005-497E-A2AE-EA05B9BA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C09CD3-82D7-41BC-9D1F-85082F95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6CCFFFB-10F9-488D-8C67-676AB269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EFBABE8-2832-4787-9254-E2685A7D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14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B25E2-F8DE-42FB-964C-876D9744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9A8451F-61B1-40BF-A0FE-D991E4C32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B9B7180-84E5-4F1F-8DBA-F9AE7CBC7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B31E712-6A37-4EE7-9345-81FEC7DE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B3A12BD-CBF1-4406-9139-EDB09775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4975623-91FE-4CA0-8A1E-43CFA379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594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CD99C2C-7BAF-4BC0-A9D8-4665711A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4EEA4E-6637-4F73-A8A0-FC0576F1E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6F56B3-9CDE-494B-B883-9DC236E8D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68D7-954E-42D2-9AB0-7422492438AB}" type="datetimeFigureOut">
              <a:rPr lang="sl-SI" smtClean="0"/>
              <a:t>8. 06. 2022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C40C96-ED28-4924-ABC4-8134EE140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ED1380-71D4-4A4A-946E-E35A940B3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FD1B-CA53-431D-AE45-B6999E1A21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9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8083A16-8299-4D04-A991-9EC066B98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3"/>
            <a:ext cx="12192000" cy="20644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EEDCCC-1AC4-45A6-8BAB-4D7BD511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42"/>
          <a:stretch/>
        </p:blipFill>
        <p:spPr>
          <a:xfrm>
            <a:off x="0" y="2198179"/>
            <a:ext cx="12192000" cy="465982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AC0AAE5-D32C-4698-BCAA-2C25F5C4D5E1}"/>
              </a:ext>
            </a:extLst>
          </p:cNvPr>
          <p:cNvSpPr txBox="1">
            <a:spLocks noChangeArrowheads="1"/>
          </p:cNvSpPr>
          <p:nvPr/>
        </p:nvSpPr>
        <p:spPr>
          <a:xfrm>
            <a:off x="913433" y="2628900"/>
            <a:ext cx="10365135" cy="1600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l-SI" sz="4800" b="1" dirty="0">
                <a:solidFill>
                  <a:schemeClr val="bg1"/>
                </a:solidFill>
                <a:latin typeface="Arial Narrow" pitchFamily="34" charset="0"/>
              </a:rPr>
              <a:t>ANALIZA POSLOVANJA ŽIVILSKE PANOGE V 2021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5E79F-9D35-44EF-9F41-67FA44F4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628" y="4356432"/>
            <a:ext cx="2480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3600" b="1" dirty="0">
                <a:solidFill>
                  <a:schemeClr val="bg1"/>
                </a:solidFill>
                <a:latin typeface="+mn-lt"/>
              </a:rPr>
              <a:t>Aleš KUHAR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4D5A051-A175-4133-9C83-161069E15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53" y="444223"/>
            <a:ext cx="193564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0D0C21E-42F6-4AE4-A38C-C14382DDE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160" y="1534160"/>
            <a:ext cx="7102110" cy="482177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D31DEA4-F0E6-4BDB-B296-C8A10444599F}"/>
              </a:ext>
            </a:extLst>
          </p:cNvPr>
          <p:cNvSpPr/>
          <p:nvPr/>
        </p:nvSpPr>
        <p:spPr>
          <a:xfrm>
            <a:off x="152400" y="30454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tx2"/>
                </a:solidFill>
              </a:rPr>
              <a:t>Agroživilski proizvodno distribucijski sistem je energetsko intenziven!</a:t>
            </a:r>
            <a:endParaRPr lang="sl-SI" sz="2800" i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F58C6CB-F64A-46AA-AB5E-E4718C8A9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0" y="1534160"/>
            <a:ext cx="4700580" cy="4821774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FA4F1EC2-07DA-404C-AA43-B336654A1301}"/>
              </a:ext>
            </a:extLst>
          </p:cNvPr>
          <p:cNvSpPr/>
          <p:nvPr/>
        </p:nvSpPr>
        <p:spPr>
          <a:xfrm>
            <a:off x="135580" y="6426498"/>
            <a:ext cx="7601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FAO, 2011</a:t>
            </a:r>
          </a:p>
        </p:txBody>
      </p:sp>
    </p:spTree>
    <p:extLst>
      <p:ext uri="{BB962C8B-B14F-4D97-AF65-F5344CB8AC3E}">
        <p14:creationId xmlns:p14="http://schemas.microsoft.com/office/powerpoint/2010/main" val="63121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70024-CE52-4A77-A9D7-CC3AF886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344"/>
            <a:ext cx="10515600" cy="64187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800" b="1" dirty="0">
                <a:latin typeface="+mn-lt"/>
                <a:ea typeface="+mn-ea"/>
                <a:cs typeface="+mn-cs"/>
              </a:rPr>
              <a:t>Determinante globalnih cen kmetijskih surovin</a:t>
            </a:r>
            <a:br>
              <a:rPr lang="sl-SI" sz="2800" b="1" dirty="0">
                <a:latin typeface="+mn-lt"/>
                <a:ea typeface="+mn-ea"/>
                <a:cs typeface="+mn-cs"/>
              </a:rPr>
            </a:br>
            <a:r>
              <a:rPr lang="sl-SI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Razmerje med zalogami in porabo „</a:t>
            </a:r>
            <a:r>
              <a:rPr lang="sl-SI" sz="40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Stock</a:t>
            </a:r>
            <a:r>
              <a:rPr lang="sl-SI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l-SI" sz="40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sl-SI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ratio“</a:t>
            </a:r>
            <a:br>
              <a:rPr lang="sl-SI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2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</a:t>
            </a:r>
            <a:r>
              <a:rPr lang="sl-SI" sz="2200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sl-SI" sz="22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Bank </a:t>
            </a:r>
            <a:r>
              <a:rPr lang="sl-SI" sz="2200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index</a:t>
            </a:r>
            <a:r>
              <a:rPr lang="sl-SI" sz="22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12 ag-</a:t>
            </a:r>
            <a:r>
              <a:rPr lang="sl-SI" sz="2200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</a:t>
            </a:r>
            <a:r>
              <a:rPr lang="sl-SI" sz="22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</a:t>
            </a:r>
            <a:br>
              <a:rPr lang="sl-SI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sl-SI" sz="2800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46F952-5A29-4E16-ABC0-704D6F2EF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3960"/>
          <a:stretch/>
        </p:blipFill>
        <p:spPr>
          <a:xfrm>
            <a:off x="268219" y="1550483"/>
            <a:ext cx="7590991" cy="521711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E4F96C8-9D86-46A2-981C-DB6071475DEE}"/>
              </a:ext>
            </a:extLst>
          </p:cNvPr>
          <p:cNvSpPr/>
          <p:nvPr/>
        </p:nvSpPr>
        <p:spPr>
          <a:xfrm>
            <a:off x="7859210" y="2274838"/>
            <a:ext cx="3854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Razmerje S2U se poslabšuje že tretje leto zapored. </a:t>
            </a:r>
          </a:p>
          <a:p>
            <a:endParaRPr lang="sl-SI" b="1" dirty="0"/>
          </a:p>
          <a:p>
            <a:r>
              <a:rPr lang="sl-SI" b="1" dirty="0"/>
              <a:t>Zaradi nižjih napovedi ponudbe koruze in pšenice (UKR, RUS) ter projicirane rasti porabe je pričakovati zniževanje tudi 2022-23.</a:t>
            </a:r>
          </a:p>
          <a:p>
            <a:endParaRPr lang="sl-SI" b="1" dirty="0"/>
          </a:p>
          <a:p>
            <a:r>
              <a:rPr lang="sl-SI" b="1" dirty="0"/>
              <a:t>So pa razmere precej bolj ugodne, kot  v letu 2006-2007 (S2U = 17%). </a:t>
            </a:r>
          </a:p>
          <a:p>
            <a:endParaRPr lang="sl-SI" b="1" dirty="0"/>
          </a:p>
          <a:p>
            <a:r>
              <a:rPr lang="sl-SI" b="1" dirty="0"/>
              <a:t>Ne gre pa zanemariti logističnih zamaškov in transportnih blokad…</a:t>
            </a:r>
          </a:p>
        </p:txBody>
      </p:sp>
    </p:spTree>
    <p:extLst>
      <p:ext uri="{BB962C8B-B14F-4D97-AF65-F5344CB8AC3E}">
        <p14:creationId xmlns:p14="http://schemas.microsoft.com/office/powerpoint/2010/main" val="29756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0B1D1AB8-9FA2-4C14-B56E-86882288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" y="3741017"/>
            <a:ext cx="6373832" cy="30774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B1D706F-0A34-401A-8D1C-8C2ED077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855" y="648117"/>
            <a:ext cx="5606176" cy="2685392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8489368" y="663608"/>
            <a:ext cx="83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Koruza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3442616" y="15437"/>
            <a:ext cx="5306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b="1" dirty="0">
                <a:solidFill>
                  <a:schemeClr val="tx2"/>
                </a:solidFill>
              </a:rPr>
              <a:t>Determinante na trgih z žiti in sojo</a:t>
            </a:r>
            <a:endParaRPr lang="sl-SI" sz="2800" dirty="0"/>
          </a:p>
        </p:txBody>
      </p:sp>
      <p:sp>
        <p:nvSpPr>
          <p:cNvPr id="14" name="Pravokotnik 13"/>
          <p:cNvSpPr/>
          <p:nvPr/>
        </p:nvSpPr>
        <p:spPr>
          <a:xfrm>
            <a:off x="10668773" y="6421172"/>
            <a:ext cx="12570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VIR: igc.int, 6/2022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9286D28-4B5D-41CA-AE6E-05160B68F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5794"/>
            <a:ext cx="6402855" cy="3204316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3021120" y="3867924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Soja</a:t>
            </a:r>
            <a:endParaRPr lang="sl-SI" dirty="0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0B0ED582-8734-4BF8-8942-B30371A32AD2}"/>
              </a:ext>
            </a:extLst>
          </p:cNvPr>
          <p:cNvSpPr/>
          <p:nvPr/>
        </p:nvSpPr>
        <p:spPr>
          <a:xfrm>
            <a:off x="2521459" y="663608"/>
            <a:ext cx="90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Pšenica</a:t>
            </a:r>
            <a:endParaRPr lang="sl-SI" dirty="0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141886DD-DF02-4E25-A004-13898A7CA863}"/>
              </a:ext>
            </a:extLst>
          </p:cNvPr>
          <p:cNvSpPr/>
          <p:nvPr/>
        </p:nvSpPr>
        <p:spPr>
          <a:xfrm>
            <a:off x="7251834" y="3867924"/>
            <a:ext cx="3908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UKR – napovedi 2022/23 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Skupaj žita in oljnice -38% </a:t>
            </a:r>
            <a:r>
              <a:rPr lang="sl-SI" b="1" dirty="0" err="1"/>
              <a:t>YoY</a:t>
            </a:r>
            <a:endParaRPr lang="sl-SI" b="1" dirty="0"/>
          </a:p>
          <a:p>
            <a:pPr marL="742950" lvl="1" indent="-285750">
              <a:buFontTx/>
              <a:buChar char="-"/>
            </a:pPr>
            <a:r>
              <a:rPr lang="sl-SI" dirty="0"/>
              <a:t>Žita -41% </a:t>
            </a:r>
            <a:r>
              <a:rPr lang="sl-SI" dirty="0" err="1"/>
              <a:t>YoY</a:t>
            </a:r>
            <a:endParaRPr lang="sl-SI" dirty="0"/>
          </a:p>
          <a:p>
            <a:pPr marL="742950" lvl="1" indent="-285750">
              <a:buFontTx/>
              <a:buChar char="-"/>
            </a:pPr>
            <a:r>
              <a:rPr lang="sl-SI" dirty="0"/>
              <a:t>Sončnično seme -35% </a:t>
            </a:r>
            <a:r>
              <a:rPr lang="sl-SI" dirty="0" err="1"/>
              <a:t>YoY</a:t>
            </a:r>
            <a:endParaRPr lang="sl-SI" dirty="0"/>
          </a:p>
          <a:p>
            <a:pPr marL="742950" lvl="1" indent="-285750">
              <a:buFontTx/>
              <a:buChar char="-"/>
            </a:pPr>
            <a:r>
              <a:rPr lang="sl-SI" dirty="0"/>
              <a:t>Soja -14% </a:t>
            </a:r>
            <a:r>
              <a:rPr lang="sl-SI" dirty="0" err="1"/>
              <a:t>YoY</a:t>
            </a:r>
            <a:endParaRPr lang="sl-SI" dirty="0"/>
          </a:p>
          <a:p>
            <a:pPr marL="742950" lvl="1" indent="-285750">
              <a:buFontTx/>
              <a:buChar char="-"/>
            </a:pPr>
            <a:r>
              <a:rPr lang="sl-SI" dirty="0"/>
              <a:t>Oljčna repica  -22%</a:t>
            </a:r>
          </a:p>
        </p:txBody>
      </p:sp>
    </p:spTree>
    <p:extLst>
      <p:ext uri="{BB962C8B-B14F-4D97-AF65-F5344CB8AC3E}">
        <p14:creationId xmlns:p14="http://schemas.microsoft.com/office/powerpoint/2010/main" val="417067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D5BFB0B-816D-4DF2-BF39-9CA648605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95" b="15855"/>
          <a:stretch/>
        </p:blipFill>
        <p:spPr>
          <a:xfrm>
            <a:off x="746233" y="1664606"/>
            <a:ext cx="9525870" cy="431950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2A41B7B5-B9C5-46CA-89F5-DD1852083BE3}"/>
              </a:ext>
            </a:extLst>
          </p:cNvPr>
          <p:cNvSpPr/>
          <p:nvPr/>
        </p:nvSpPr>
        <p:spPr>
          <a:xfrm>
            <a:off x="152400" y="30454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tx2"/>
                </a:solidFill>
              </a:rPr>
              <a:t>Nerealiziran izvoz in uvoz v tržnem letu 21/22</a:t>
            </a:r>
            <a:endParaRPr lang="sl-SI" sz="2800" i="1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1CCBA31F-DBFF-4B31-8D33-9F8D0E1AEBE5}"/>
              </a:ext>
            </a:extLst>
          </p:cNvPr>
          <p:cNvSpPr/>
          <p:nvPr/>
        </p:nvSpPr>
        <p:spPr>
          <a:xfrm>
            <a:off x="1669288" y="1295274"/>
            <a:ext cx="24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Vodilni izvozniki pšenice</a:t>
            </a:r>
            <a:endParaRPr lang="sl-SI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BE165E0-A6EF-4D5B-B0F4-799B33758229}"/>
              </a:ext>
            </a:extLst>
          </p:cNvPr>
          <p:cNvSpPr/>
          <p:nvPr/>
        </p:nvSpPr>
        <p:spPr>
          <a:xfrm>
            <a:off x="6405265" y="1257198"/>
            <a:ext cx="255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Največji uvozniki pšenice</a:t>
            </a:r>
            <a:endParaRPr lang="sl-SI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4CF3BF5-EA98-45A8-923A-EBA13FAA3F62}"/>
              </a:ext>
            </a:extLst>
          </p:cNvPr>
          <p:cNvSpPr/>
          <p:nvPr/>
        </p:nvSpPr>
        <p:spPr>
          <a:xfrm>
            <a:off x="1194725" y="6145627"/>
            <a:ext cx="379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Napovedi in nerealiziran izvoz pšenice</a:t>
            </a:r>
            <a:endParaRPr lang="sl-SI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9FC31194-28DD-499D-B79D-81687F880797}"/>
              </a:ext>
            </a:extLst>
          </p:cNvPr>
          <p:cNvSpPr/>
          <p:nvPr/>
        </p:nvSpPr>
        <p:spPr>
          <a:xfrm>
            <a:off x="5803382" y="6170704"/>
            <a:ext cx="377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Napovedi in nerealiziran uvoz pšenice</a:t>
            </a:r>
            <a:endParaRPr lang="sl-SI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FF835BFC-8120-47A6-BD12-E5048D05D17B}"/>
              </a:ext>
            </a:extLst>
          </p:cNvPr>
          <p:cNvSpPr/>
          <p:nvPr/>
        </p:nvSpPr>
        <p:spPr>
          <a:xfrm>
            <a:off x="616188" y="1438512"/>
            <a:ext cx="10531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Mio ton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901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F2E0C3AB-1BF2-46A8-BEEE-B1DE030AC549}"/>
              </a:ext>
            </a:extLst>
          </p:cNvPr>
          <p:cNvGrpSpPr/>
          <p:nvPr/>
        </p:nvGrpSpPr>
        <p:grpSpPr>
          <a:xfrm>
            <a:off x="1712" y="1159808"/>
            <a:ext cx="12188576" cy="5698192"/>
            <a:chOff x="1712" y="1159808"/>
            <a:chExt cx="12188576" cy="5698192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A498E220-7882-4302-8641-7671FBCD9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2" y="2810577"/>
              <a:ext cx="12188576" cy="4047423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1137D0EA-7093-4BAB-A5D7-190C2157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612" y="1159808"/>
              <a:ext cx="10048775" cy="1639758"/>
            </a:xfrm>
            <a:prstGeom prst="rect">
              <a:avLst/>
            </a:prstGeom>
          </p:spPr>
        </p:pic>
      </p:grpSp>
      <p:sp>
        <p:nvSpPr>
          <p:cNvPr id="8" name="Naslov 1">
            <a:extLst>
              <a:ext uri="{FF2B5EF4-FFF2-40B4-BE49-F238E27FC236}">
                <a16:creationId xmlns:a16="http://schemas.microsoft.com/office/drawing/2014/main" id="{AC1EFEA0-3776-4EDB-9C88-044E5553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72" y="201495"/>
            <a:ext cx="11052857" cy="794683"/>
          </a:xfrm>
        </p:spPr>
        <p:txBody>
          <a:bodyPr>
            <a:normAutofit/>
          </a:bodyPr>
          <a:lstStyle/>
          <a:p>
            <a:pPr algn="ctr"/>
            <a:r>
              <a:rPr lang="sl-SI" sz="3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Napovedi globalne letine 2022 – zaenkrat ugodne</a:t>
            </a:r>
            <a:r>
              <a:rPr lang="sl-SI" dirty="0"/>
              <a:t>…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BD83042E-2BDE-4992-A692-5599E33DF1FD}"/>
              </a:ext>
            </a:extLst>
          </p:cNvPr>
          <p:cNvSpPr/>
          <p:nvPr/>
        </p:nvSpPr>
        <p:spPr>
          <a:xfrm>
            <a:off x="10730166" y="6471839"/>
            <a:ext cx="129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USDA, 2022</a:t>
            </a:r>
          </a:p>
        </p:txBody>
      </p:sp>
    </p:spTree>
    <p:extLst>
      <p:ext uri="{BB962C8B-B14F-4D97-AF65-F5344CB8AC3E}">
        <p14:creationId xmlns:p14="http://schemas.microsoft.com/office/powerpoint/2010/main" val="338745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DEE083-3B24-425E-B18F-9C8B89DA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43" y="785858"/>
            <a:ext cx="9729715" cy="5995903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343594B2-65CB-4841-A19A-3482E101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71" y="16829"/>
            <a:ext cx="11052857" cy="794683"/>
          </a:xfrm>
        </p:spPr>
        <p:txBody>
          <a:bodyPr>
            <a:normAutofit/>
          </a:bodyPr>
          <a:lstStyle/>
          <a:p>
            <a:pPr algn="ctr"/>
            <a:r>
              <a:rPr lang="sl-SI" sz="3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Česar pa blagovne borze še niso „dojele“…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4CBAD49-8CBE-49A3-B45E-669DCC6D6ED6}"/>
              </a:ext>
            </a:extLst>
          </p:cNvPr>
          <p:cNvSpPr/>
          <p:nvPr/>
        </p:nvSpPr>
        <p:spPr>
          <a:xfrm>
            <a:off x="10730166" y="6471839"/>
            <a:ext cx="129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USDA, 2022</a:t>
            </a:r>
          </a:p>
        </p:txBody>
      </p:sp>
    </p:spTree>
    <p:extLst>
      <p:ext uri="{BB962C8B-B14F-4D97-AF65-F5344CB8AC3E}">
        <p14:creationId xmlns:p14="http://schemas.microsoft.com/office/powerpoint/2010/main" val="184599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FF282DC-B231-4EEF-A4EC-213AF30C4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" r="16703"/>
          <a:stretch/>
        </p:blipFill>
        <p:spPr>
          <a:xfrm>
            <a:off x="-19963" y="0"/>
            <a:ext cx="12211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8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2">
            <a:extLst>
              <a:ext uri="{FF2B5EF4-FFF2-40B4-BE49-F238E27FC236}">
                <a16:creationId xmlns:a16="http://schemas.microsoft.com/office/drawing/2014/main" id="{9C8BDE9B-DEBD-4DA7-AD84-1BCE9DCF6AD8}"/>
              </a:ext>
            </a:extLst>
          </p:cNvPr>
          <p:cNvSpPr txBox="1">
            <a:spLocks/>
          </p:cNvSpPr>
          <p:nvPr/>
        </p:nvSpPr>
        <p:spPr bwMode="auto">
          <a:xfrm>
            <a:off x="1280160" y="3988746"/>
            <a:ext cx="10572315" cy="785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5400" b="1" dirty="0">
                <a:solidFill>
                  <a:schemeClr val="tx2"/>
                </a:solidFill>
                <a:latin typeface="Calibri" pitchFamily="34" charset="0"/>
              </a:rPr>
              <a:t>GIBANJA CEN: “EU in Slovenija“</a:t>
            </a:r>
            <a:endParaRPr lang="en-GB" sz="5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1C9466-FD2A-4C54-B5DF-53154885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/>
          <a:stretch/>
        </p:blipFill>
        <p:spPr>
          <a:xfrm>
            <a:off x="0" y="0"/>
            <a:ext cx="12195264" cy="2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A4131CA-8DD7-4134-924D-70000255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96" y="2465103"/>
            <a:ext cx="10456208" cy="4255434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48920" y="173959"/>
            <a:ext cx="11694160" cy="998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Primerjava gibanj maloprodajnih cen hrane </a:t>
            </a:r>
            <a:r>
              <a:rPr lang="sl-SI" sz="32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(brez pijač)</a:t>
            </a:r>
            <a:b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200" b="1" i="1" dirty="0"/>
              <a:t>MPC hrane se v SLO trenutno gibajo skladno s povprečjem EU27.</a:t>
            </a:r>
            <a:br>
              <a:rPr lang="sl-SI" sz="2200" b="1" i="1" dirty="0"/>
            </a:br>
            <a:r>
              <a:rPr lang="sl-SI" sz="2200" b="1" i="1" dirty="0"/>
              <a:t>So pa v SLO rasti intenzivnejša, kot v sosednjih državah, z izjemo Madžarske.</a:t>
            </a:r>
            <a:endParaRPr lang="en-GB" sz="1400" b="1" i="1" dirty="0">
              <a:solidFill>
                <a:prstClr val="black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398000" y="-27384"/>
            <a:ext cx="279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Maloprodajne cene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06653" y="1764268"/>
            <a:ext cx="1579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Indeks </a:t>
            </a:r>
            <a:r>
              <a:rPr lang="el-GR" sz="1400" b="1" i="1" dirty="0">
                <a:solidFill>
                  <a:schemeClr val="tx2"/>
                </a:solidFill>
              </a:rPr>
              <a:t>Φ</a:t>
            </a:r>
            <a:r>
              <a:rPr lang="sl-SI" sz="1400" b="1" i="1" dirty="0">
                <a:solidFill>
                  <a:schemeClr val="tx2"/>
                </a:solidFill>
              </a:rPr>
              <a:t>2015=100</a:t>
            </a:r>
          </a:p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Nominalno</a:t>
            </a:r>
            <a:endParaRPr lang="en-GB" sz="1400" b="1" dirty="0"/>
          </a:p>
        </p:txBody>
      </p:sp>
      <p:sp>
        <p:nvSpPr>
          <p:cNvPr id="9" name="Pravokotnik 8"/>
          <p:cNvSpPr/>
          <p:nvPr/>
        </p:nvSpPr>
        <p:spPr>
          <a:xfrm>
            <a:off x="1542332" y="6589732"/>
            <a:ext cx="13676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 2022</a:t>
            </a:r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>
            <a:off x="1302440" y="4857224"/>
            <a:ext cx="9924360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85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3D6E4B2-1989-4282-8730-9911389E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94" y="1318343"/>
            <a:ext cx="9979611" cy="5532999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325119" y="261019"/>
            <a:ext cx="11541760" cy="998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Nominalna sprememba maloprodajnih cen </a:t>
            </a:r>
            <a:r>
              <a:rPr lang="sl-SI" sz="3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hrane </a:t>
            </a:r>
            <a:r>
              <a:rPr lang="sl-SI" sz="31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(brez pijač)</a:t>
            </a:r>
            <a:br>
              <a:rPr lang="sl-SI" sz="31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200" b="1" i="1" dirty="0">
                <a:solidFill>
                  <a:schemeClr val="tx2"/>
                </a:solidFill>
                <a:ea typeface="+mn-ea"/>
                <a:cs typeface="+mn-cs"/>
              </a:rPr>
              <a:t>Države EU 27, 4/</a:t>
            </a:r>
            <a:r>
              <a:rPr lang="sl-SI" sz="2200" b="1" i="1" dirty="0">
                <a:solidFill>
                  <a:schemeClr val="tx2"/>
                </a:solidFill>
              </a:rPr>
              <a:t>2022 (Indeks; Φ2015=100)</a:t>
            </a:r>
            <a:br>
              <a:rPr lang="sl-SI" sz="2200" b="1" i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sl-SI" sz="2200" i="1" dirty="0"/>
              <a:t>Slovenija je ostala na ravni povprečja rasti MPC, potem ko se je premaknila iz zgornje tretjine pred 3 leti.</a:t>
            </a:r>
            <a:br>
              <a:rPr lang="sl-SI" sz="2200" i="1" dirty="0"/>
            </a:br>
            <a:r>
              <a:rPr lang="sl-SI" sz="2200" i="1" dirty="0"/>
              <a:t>4,0 – odstotne točke nad Φ EA-19</a:t>
            </a:r>
            <a:endParaRPr lang="en-GB" sz="2200" i="1" dirty="0"/>
          </a:p>
        </p:txBody>
      </p:sp>
      <p:cxnSp>
        <p:nvCxnSpPr>
          <p:cNvPr id="11" name="Raven povezovalnik 10"/>
          <p:cNvCxnSpPr>
            <a:cxnSpLocks/>
          </p:cNvCxnSpPr>
          <p:nvPr/>
        </p:nvCxnSpPr>
        <p:spPr>
          <a:xfrm>
            <a:off x="1599384" y="4830642"/>
            <a:ext cx="9302296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1520018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6/2022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3654A912-A6D2-4D27-8AFF-093AA8A8C0EE}"/>
              </a:ext>
            </a:extLst>
          </p:cNvPr>
          <p:cNvSpPr/>
          <p:nvPr/>
        </p:nvSpPr>
        <p:spPr>
          <a:xfrm>
            <a:off x="9540240" y="-27384"/>
            <a:ext cx="265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Maloprodajne cene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DA6B1194-72D2-4F9C-AAA4-69D89E24582B}"/>
              </a:ext>
            </a:extLst>
          </p:cNvPr>
          <p:cNvSpPr/>
          <p:nvPr/>
        </p:nvSpPr>
        <p:spPr>
          <a:xfrm>
            <a:off x="-59389" y="1640055"/>
            <a:ext cx="1579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Indeks </a:t>
            </a:r>
            <a:r>
              <a:rPr lang="el-GR" sz="1400" b="1" i="1" dirty="0">
                <a:solidFill>
                  <a:schemeClr val="tx2"/>
                </a:solidFill>
              </a:rPr>
              <a:t>Φ</a:t>
            </a:r>
            <a:r>
              <a:rPr lang="sl-SI" sz="1400" b="1" i="1" dirty="0">
                <a:solidFill>
                  <a:schemeClr val="tx2"/>
                </a:solidFill>
              </a:rPr>
              <a:t>2015=100</a:t>
            </a:r>
          </a:p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Nominalno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7683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7002" y="2345903"/>
            <a:ext cx="11157995" cy="4232275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sl-SI" sz="3600" b="1" dirty="0"/>
            </a:br>
            <a:r>
              <a:rPr lang="sl-SI" sz="3600" b="1" dirty="0"/>
              <a:t>- Gibanja cen – globalno &amp; lokalno</a:t>
            </a:r>
            <a:br>
              <a:rPr lang="sl-SI" sz="3600" b="1" dirty="0"/>
            </a:br>
            <a:r>
              <a:rPr lang="sl-SI" sz="3600" b="1" dirty="0"/>
              <a:t>- Zunanjetrgovinska menjava</a:t>
            </a:r>
            <a:br>
              <a:rPr lang="sl-SI" sz="3600" b="1" dirty="0"/>
            </a:br>
            <a:r>
              <a:rPr lang="sl-SI" sz="3600" b="1" dirty="0"/>
              <a:t>- Proračunsko ukrepanje</a:t>
            </a:r>
            <a:br>
              <a:rPr lang="sl-SI" sz="3600" b="1" dirty="0"/>
            </a:br>
            <a:r>
              <a:rPr lang="sl-SI" sz="3600" b="1" dirty="0"/>
              <a:t>- Uspešnost poslovanja</a:t>
            </a:r>
            <a:br>
              <a:rPr lang="sl-SI" sz="3600" b="1" dirty="0"/>
            </a:br>
            <a:r>
              <a:rPr lang="sl-SI" sz="3600" b="1" dirty="0"/>
              <a:t>- Zaključki</a:t>
            </a:r>
            <a:endParaRPr lang="en-GB" sz="3600" b="1" dirty="0"/>
          </a:p>
        </p:txBody>
      </p:sp>
      <p:sp>
        <p:nvSpPr>
          <p:cNvPr id="4099" name="Ograda besedila 2"/>
          <p:cNvSpPr>
            <a:spLocks noGrp="1"/>
          </p:cNvSpPr>
          <p:nvPr>
            <p:ph type="body" idx="1"/>
          </p:nvPr>
        </p:nvSpPr>
        <p:spPr>
          <a:xfrm>
            <a:off x="517001" y="2345903"/>
            <a:ext cx="11157995" cy="785812"/>
          </a:xfrm>
          <a:ln w="28575">
            <a:noFill/>
          </a:ln>
        </p:spPr>
        <p:txBody>
          <a:bodyPr anchor="ctr">
            <a:normAutofit lnSpcReduction="10000"/>
          </a:bodyPr>
          <a:lstStyle/>
          <a:p>
            <a:pPr algn="r" eaLnBrk="1" hangingPunct="1"/>
            <a:r>
              <a:rPr lang="sl-SI" sz="5400" b="1" dirty="0">
                <a:solidFill>
                  <a:schemeClr val="tx2"/>
                </a:solidFill>
              </a:rPr>
              <a:t>VSEBINA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353709-473C-4B6A-9DFE-697CEABAE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/>
          <a:stretch/>
        </p:blipFill>
        <p:spPr>
          <a:xfrm>
            <a:off x="0" y="0"/>
            <a:ext cx="12195264" cy="20834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60399" y="341784"/>
            <a:ext cx="11302889" cy="998984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Kratkoročni trendi rasti maloprodajnih cen hrane </a:t>
            </a:r>
            <a:r>
              <a:rPr lang="sl-SI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(brez pijač)</a:t>
            </a:r>
            <a:br>
              <a:rPr lang="sl-SI" sz="1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1800" b="1" i="1" dirty="0">
                <a:solidFill>
                  <a:schemeClr val="tx2"/>
                </a:solidFill>
                <a:ea typeface="+mn-ea"/>
                <a:cs typeface="+mn-cs"/>
              </a:rPr>
              <a:t>Države EU 27, 4/</a:t>
            </a:r>
            <a:r>
              <a:rPr lang="sl-SI" sz="1800" b="1" i="1" dirty="0">
                <a:solidFill>
                  <a:schemeClr val="tx2"/>
                </a:solidFill>
              </a:rPr>
              <a:t>2022 (Indeks; M122 in M422 – </a:t>
            </a:r>
            <a:r>
              <a:rPr lang="sl-SI" sz="1800" b="1" i="1" dirty="0" err="1">
                <a:solidFill>
                  <a:schemeClr val="tx2"/>
                </a:solidFill>
              </a:rPr>
              <a:t>YoY</a:t>
            </a:r>
            <a:r>
              <a:rPr lang="sl-SI" sz="1800" b="1" i="1" dirty="0">
                <a:solidFill>
                  <a:schemeClr val="tx2"/>
                </a:solidFill>
              </a:rPr>
              <a:t>)</a:t>
            </a:r>
            <a:endParaRPr lang="en-GB" sz="1600" i="1" dirty="0"/>
          </a:p>
        </p:txBody>
      </p:sp>
      <p:sp>
        <p:nvSpPr>
          <p:cNvPr id="7" name="Pravokotnik 6"/>
          <p:cNvSpPr/>
          <p:nvPr/>
        </p:nvSpPr>
        <p:spPr>
          <a:xfrm>
            <a:off x="1520018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6/2022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232F0B5D-DBC2-4018-ABB2-43EA7C4A9CC6}"/>
              </a:ext>
            </a:extLst>
          </p:cNvPr>
          <p:cNvSpPr/>
          <p:nvPr/>
        </p:nvSpPr>
        <p:spPr>
          <a:xfrm>
            <a:off x="9540240" y="-27384"/>
            <a:ext cx="265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Maloprodajne cene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518B2D5-D441-495A-9540-FA3536E9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7" y="2207799"/>
            <a:ext cx="11587873" cy="4038197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CFF9A1E2-7A6F-4D6A-8F7A-6E0355E55B10}"/>
              </a:ext>
            </a:extLst>
          </p:cNvPr>
          <p:cNvSpPr/>
          <p:nvPr/>
        </p:nvSpPr>
        <p:spPr>
          <a:xfrm>
            <a:off x="6107878" y="3883332"/>
            <a:ext cx="346971" cy="141163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8FC5B542-57EB-4076-B799-166CE227E2B5}"/>
              </a:ext>
            </a:extLst>
          </p:cNvPr>
          <p:cNvSpPr/>
          <p:nvPr/>
        </p:nvSpPr>
        <p:spPr>
          <a:xfrm>
            <a:off x="6450068" y="3893993"/>
            <a:ext cx="346971" cy="13976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BADBC594-0855-459A-9B67-2711328C321E}"/>
              </a:ext>
            </a:extLst>
          </p:cNvPr>
          <p:cNvSpPr/>
          <p:nvPr/>
        </p:nvSpPr>
        <p:spPr>
          <a:xfrm>
            <a:off x="7893555" y="3951625"/>
            <a:ext cx="346971" cy="1335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202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588F9C-A4C1-47AD-8CA9-3ECB3130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01" y="2474575"/>
            <a:ext cx="10409822" cy="4115157"/>
          </a:xfrm>
          <a:prstGeom prst="rect">
            <a:avLst/>
          </a:prstGeom>
        </p:spPr>
      </p:pic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558800" y="500469"/>
            <a:ext cx="10556240" cy="998984"/>
          </a:xfrm>
        </p:spPr>
        <p:txBody>
          <a:bodyPr/>
          <a:lstStyle/>
          <a:p>
            <a:pPr lvl="0" eaLnBrk="1" hangingPunct="1">
              <a:defRPr/>
            </a:pPr>
            <a: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Primerjava proizvajalčevih cen hrane (brez pijač)</a:t>
            </a:r>
            <a:b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1800" b="1" i="1" dirty="0"/>
              <a:t>Prenos zvišanja MPC na proizvajalčeve cene je v Sloveniji pod povprečjem EU27 in EA-19 ter za sosednjimi državami, razen Hrvaške.</a:t>
            </a:r>
            <a:endParaRPr lang="en-GB" sz="2000" b="1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558800" y="1583120"/>
            <a:ext cx="12827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2015=100</a:t>
            </a: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Nominalno</a:t>
            </a:r>
            <a:endParaRPr lang="en-GB" sz="1100" b="1" dirty="0"/>
          </a:p>
        </p:txBody>
      </p:sp>
      <p:sp>
        <p:nvSpPr>
          <p:cNvPr id="20" name="Pravokotnik 19"/>
          <p:cNvSpPr/>
          <p:nvPr/>
        </p:nvSpPr>
        <p:spPr>
          <a:xfrm>
            <a:off x="1559496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6/2022</a:t>
            </a:r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>
            <a:off x="1464112" y="5178621"/>
            <a:ext cx="9793168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otnik 12">
            <a:extLst>
              <a:ext uri="{FF2B5EF4-FFF2-40B4-BE49-F238E27FC236}">
                <a16:creationId xmlns:a16="http://schemas.microsoft.com/office/drawing/2014/main" id="{BD236C05-F1D2-4368-8C71-FD7B46B4E0E8}"/>
              </a:ext>
            </a:extLst>
          </p:cNvPr>
          <p:cNvSpPr/>
          <p:nvPr/>
        </p:nvSpPr>
        <p:spPr>
          <a:xfrm>
            <a:off x="9519920" y="23416"/>
            <a:ext cx="265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Proizvajalčeve cene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5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1FEB1C5-89BF-4697-8D53-CC73AE92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93" y="1628801"/>
            <a:ext cx="10023992" cy="5033544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80420" y="1473923"/>
            <a:ext cx="1361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1100" b="1" i="1" dirty="0">
              <a:solidFill>
                <a:schemeClr val="tx2"/>
              </a:solidFill>
            </a:endParaRP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 =100  Nominalno</a:t>
            </a:r>
            <a:endParaRPr lang="en-GB" sz="1100" b="1" dirty="0"/>
          </a:p>
        </p:txBody>
      </p:sp>
      <p:sp>
        <p:nvSpPr>
          <p:cNvPr id="9" name="Pravokotnik 8"/>
          <p:cNvSpPr/>
          <p:nvPr/>
        </p:nvSpPr>
        <p:spPr>
          <a:xfrm>
            <a:off x="1542332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6/2022</a:t>
            </a:r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465885" y="23416"/>
            <a:ext cx="9936295" cy="1440160"/>
          </a:xfrm>
        </p:spPr>
        <p:txBody>
          <a:bodyPr/>
          <a:lstStyle/>
          <a:p>
            <a:pPr>
              <a:defRPr/>
            </a:pPr>
            <a: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Nominalna sprememba proizvajalčevih cen hrane</a:t>
            </a:r>
            <a:r>
              <a:rPr lang="sl-SI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sl-SI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(brez pijač)</a:t>
            </a:r>
            <a:br>
              <a:rPr lang="sl-SI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000" b="1" i="1" dirty="0">
                <a:solidFill>
                  <a:schemeClr val="tx2"/>
                </a:solidFill>
              </a:rPr>
              <a:t>Države EU 27, 4/2022 (Indeks; Φ2015=100)</a:t>
            </a:r>
            <a:br>
              <a:rPr lang="sl-SI" sz="2000" b="1" i="1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sl-SI" sz="2000" b="1" i="1" dirty="0"/>
              <a:t>Slovenija se je „odlepila“ od dna v EU27… </a:t>
            </a:r>
            <a:br>
              <a:rPr lang="sl-SI" sz="2000" b="1" i="1" dirty="0"/>
            </a:br>
            <a:r>
              <a:rPr lang="sl-SI" sz="2000" b="1" i="1" dirty="0"/>
              <a:t>…ampak še vedno 5,9 o.t. zaostaja za Φ EMU-19 oz. 7,9</a:t>
            </a:r>
            <a:r>
              <a:rPr lang="sl-SI" sz="1800" b="1" i="1" dirty="0"/>
              <a:t> o.t. za Φ EU-27.  </a:t>
            </a:r>
            <a:r>
              <a:rPr lang="sl-SI" sz="1800" b="1" dirty="0"/>
              <a:t>Kje je HRVAŠKA?</a:t>
            </a:r>
            <a:endParaRPr lang="en-GB" sz="1800" b="1" dirty="0"/>
          </a:p>
        </p:txBody>
      </p:sp>
      <p:cxnSp>
        <p:nvCxnSpPr>
          <p:cNvPr id="11" name="Raven povezovalnik 10"/>
          <p:cNvCxnSpPr>
            <a:cxnSpLocks/>
          </p:cNvCxnSpPr>
          <p:nvPr/>
        </p:nvCxnSpPr>
        <p:spPr>
          <a:xfrm>
            <a:off x="1428725" y="5168632"/>
            <a:ext cx="9696475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>
            <a:extLst>
              <a:ext uri="{FF2B5EF4-FFF2-40B4-BE49-F238E27FC236}">
                <a16:creationId xmlns:a16="http://schemas.microsoft.com/office/drawing/2014/main" id="{7B78BC39-F220-4D74-8A54-0CD1C2EFA28A}"/>
              </a:ext>
            </a:extLst>
          </p:cNvPr>
          <p:cNvSpPr/>
          <p:nvPr/>
        </p:nvSpPr>
        <p:spPr>
          <a:xfrm>
            <a:off x="9519920" y="23416"/>
            <a:ext cx="265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Proizvajalčeve cene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4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D9E4ABB-4C65-4A8E-A872-F009EC9B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9" y="2390972"/>
            <a:ext cx="11995051" cy="4198760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84480" y="341784"/>
            <a:ext cx="9915976" cy="9989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Kratkoročni trendi rasti proizvajalčevih cen hrane</a:t>
            </a:r>
            <a:r>
              <a:rPr lang="sl-SI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sl-SI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(brez pijač)</a:t>
            </a:r>
            <a:br>
              <a:rPr lang="sl-SI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200" b="1" i="1" dirty="0">
                <a:solidFill>
                  <a:schemeClr val="tx2"/>
                </a:solidFill>
              </a:rPr>
              <a:t>Države EU 27, 4/2021 (Indeks; Φ 12- in 4- mesečna rast </a:t>
            </a:r>
            <a:r>
              <a:rPr lang="sl-SI" sz="2200" b="1" i="1" dirty="0" err="1">
                <a:solidFill>
                  <a:schemeClr val="tx2"/>
                </a:solidFill>
              </a:rPr>
              <a:t>YoY</a:t>
            </a:r>
            <a:r>
              <a:rPr lang="sl-SI" sz="2200" b="1" i="1" dirty="0">
                <a:solidFill>
                  <a:schemeClr val="tx2"/>
                </a:solidFill>
              </a:rPr>
              <a:t>)</a:t>
            </a:r>
            <a:endParaRPr lang="en-GB" sz="2200" b="1" i="1" dirty="0">
              <a:solidFill>
                <a:schemeClr val="tx2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520018" y="6589732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6/2022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E8955D0-EF57-4E32-90BC-9885909C1870}"/>
              </a:ext>
            </a:extLst>
          </p:cNvPr>
          <p:cNvSpPr/>
          <p:nvPr/>
        </p:nvSpPr>
        <p:spPr>
          <a:xfrm>
            <a:off x="9519920" y="23416"/>
            <a:ext cx="265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Proizvajalčeve cene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9B3E44D5-B0ED-438A-9167-6C26706DC547}"/>
              </a:ext>
            </a:extLst>
          </p:cNvPr>
          <p:cNvSpPr/>
          <p:nvPr/>
        </p:nvSpPr>
        <p:spPr>
          <a:xfrm>
            <a:off x="7561810" y="3818019"/>
            <a:ext cx="508000" cy="172132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88FDF03-9BDC-4730-A8A5-7950B74890A1}"/>
              </a:ext>
            </a:extLst>
          </p:cNvPr>
          <p:cNvSpPr/>
          <p:nvPr/>
        </p:nvSpPr>
        <p:spPr>
          <a:xfrm>
            <a:off x="6563360" y="3749040"/>
            <a:ext cx="508001" cy="177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3444F935-105E-4439-AAE5-777F1C6C9562}"/>
              </a:ext>
            </a:extLst>
          </p:cNvPr>
          <p:cNvSpPr/>
          <p:nvPr/>
        </p:nvSpPr>
        <p:spPr>
          <a:xfrm>
            <a:off x="5103092" y="3578860"/>
            <a:ext cx="461819" cy="1955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129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8D82C4F-D994-436F-9B2B-7D7A6C2A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79" y="1938118"/>
            <a:ext cx="11693778" cy="476483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9116704" y="6572148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6/2022</a:t>
            </a: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38480" y="77688"/>
            <a:ext cx="9826680" cy="1192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3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Gibanje cenovne paritete MPC/PC</a:t>
            </a:r>
            <a:br>
              <a:rPr lang="sl-SI" sz="2800" b="1" dirty="0">
                <a:solidFill>
                  <a:schemeClr val="tx2"/>
                </a:solidFill>
              </a:rPr>
            </a:br>
            <a:r>
              <a:rPr lang="sl-SI" sz="1800" b="1" i="1" dirty="0"/>
              <a:t>Po dveh desetletjih rasti je začela </a:t>
            </a:r>
            <a:r>
              <a:rPr lang="sl-SI" sz="1800" b="1" i="1" u="sng" dirty="0"/>
              <a:t>pariteta v maju 2020 padati !?!</a:t>
            </a:r>
            <a:br>
              <a:rPr lang="sl-SI" sz="1800" b="1" i="1" dirty="0"/>
            </a:br>
            <a:r>
              <a:rPr lang="sl-SI" sz="1800" b="1" i="1" dirty="0"/>
              <a:t>V Sloveniji je sicer upad paritete v breme MPC sicer počasnejši, kot v EU-27 in EA-19. Razlika je še vedno  &gt; 5 o.t.! </a:t>
            </a:r>
            <a:endParaRPr lang="en-GB" sz="2400" b="1" i="1" dirty="0"/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>
            <a:off x="672595" y="3584972"/>
            <a:ext cx="11234925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otnik 18"/>
          <p:cNvSpPr/>
          <p:nvPr/>
        </p:nvSpPr>
        <p:spPr>
          <a:xfrm>
            <a:off x="203579" y="1490504"/>
            <a:ext cx="20297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l-SI" sz="1100" b="1" i="1" dirty="0">
              <a:solidFill>
                <a:schemeClr val="tx2"/>
              </a:solidFill>
            </a:endParaRPr>
          </a:p>
          <a:p>
            <a:pPr algn="ctr"/>
            <a:r>
              <a:rPr lang="sl-SI" sz="1100" b="1" i="1" dirty="0">
                <a:solidFill>
                  <a:schemeClr val="tx2"/>
                </a:solidFill>
              </a:rPr>
              <a:t>Indeks </a:t>
            </a:r>
            <a:r>
              <a:rPr lang="el-GR" sz="1100" b="1" i="1" dirty="0">
                <a:solidFill>
                  <a:schemeClr val="tx2"/>
                </a:solidFill>
              </a:rPr>
              <a:t>Φ</a:t>
            </a:r>
            <a:r>
              <a:rPr lang="sl-SI" sz="1100" b="1" i="1" dirty="0">
                <a:solidFill>
                  <a:schemeClr val="tx2"/>
                </a:solidFill>
              </a:rPr>
              <a:t>2015 =100, Nominalno</a:t>
            </a:r>
            <a:endParaRPr lang="en-GB" sz="1100" b="1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F1DDE5BE-D0B2-48B5-9DD9-B3D741016CC1}"/>
              </a:ext>
            </a:extLst>
          </p:cNvPr>
          <p:cNvSpPr/>
          <p:nvPr/>
        </p:nvSpPr>
        <p:spPr>
          <a:xfrm>
            <a:off x="9519920" y="23416"/>
            <a:ext cx="265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Paritete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84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4B42784-EEC0-4CFE-8953-815EA436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5" y="1056641"/>
            <a:ext cx="11231190" cy="5588202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5EF79B51-5F16-4447-AD5B-ECBF86CB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77688"/>
            <a:ext cx="9826680" cy="1192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Sprememba cenovne paritete MPC/PC po državah </a:t>
            </a:r>
            <a:b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Jan-Apr 2020 in Jan-Apr 2022</a:t>
            </a:r>
            <a:b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Velike razlike v stopnji transmisije po verigi med državami!</a:t>
            </a:r>
            <a:b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400" b="1" i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Absorbcija</a:t>
            </a:r>
            <a:r>
              <a:rPr lang="sl-SI" sz="2400" b="1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podražitev tudi v Sloveniji…</a:t>
            </a:r>
            <a:endParaRPr lang="en-GB" sz="2400" b="1" i="1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C0708A7-2A84-4115-8AC3-5A90A27AF047}"/>
              </a:ext>
            </a:extLst>
          </p:cNvPr>
          <p:cNvSpPr/>
          <p:nvPr/>
        </p:nvSpPr>
        <p:spPr>
          <a:xfrm>
            <a:off x="9519920" y="23416"/>
            <a:ext cx="265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Paritete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693F271-5E21-401E-922A-8FC0E0227248}"/>
              </a:ext>
            </a:extLst>
          </p:cNvPr>
          <p:cNvSpPr/>
          <p:nvPr/>
        </p:nvSpPr>
        <p:spPr>
          <a:xfrm>
            <a:off x="10856378" y="6572148"/>
            <a:ext cx="13356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EUROSTAT;  6/2022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A94D3F5A-FF01-4ED8-B0AB-F98F5FCD509F}"/>
              </a:ext>
            </a:extLst>
          </p:cNvPr>
          <p:cNvSpPr/>
          <p:nvPr/>
        </p:nvSpPr>
        <p:spPr>
          <a:xfrm>
            <a:off x="10450021" y="3657600"/>
            <a:ext cx="461819" cy="214375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6829F435-CA8B-46C5-BA3A-E944F8100B2F}"/>
              </a:ext>
            </a:extLst>
          </p:cNvPr>
          <p:cNvSpPr/>
          <p:nvPr/>
        </p:nvSpPr>
        <p:spPr>
          <a:xfrm>
            <a:off x="907012" y="3820159"/>
            <a:ext cx="1094508" cy="19412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077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EEF3F25-6BAA-47AE-A73F-B2356FEA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60" y="2443116"/>
            <a:ext cx="5040876" cy="39341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94951B-9468-4579-A7B2-82A392A02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1"/>
          <a:stretch/>
        </p:blipFill>
        <p:spPr>
          <a:xfrm>
            <a:off x="181364" y="3270440"/>
            <a:ext cx="6533184" cy="2956658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DE521592-8069-4D8D-A0A1-B3EBA0A55CE1}"/>
              </a:ext>
            </a:extLst>
          </p:cNvPr>
          <p:cNvSpPr/>
          <p:nvPr/>
        </p:nvSpPr>
        <p:spPr>
          <a:xfrm>
            <a:off x="7426960" y="23416"/>
            <a:ext cx="4744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srgbClr val="FF0000"/>
                </a:solidFill>
                <a:latin typeface="+mj-lt"/>
                <a:cs typeface="Arial" charset="0"/>
              </a:rPr>
              <a:t>STROŠKI IN CENE V KMETIJSTVU</a:t>
            </a:r>
            <a:endParaRPr lang="en-GB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87614368-4CE0-494B-84E2-AEEFA98A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56" y="1187290"/>
            <a:ext cx="9826680" cy="1192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Groba </a:t>
            </a:r>
            <a:r>
              <a:rPr lang="sl-SI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(Zakaj že?)</a:t>
            </a:r>
            <a: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ocena ekonomskega stanja v kmetijstvu Q1-2022</a:t>
            </a:r>
            <a:b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Primerjava variabilnih in investicijskih stroškov ter cen kmetijskih pridelkov pri pridelovalcih, Slovenija; Jan-Mar 2022 </a:t>
            </a:r>
            <a:b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(Indeks 2015=100)</a:t>
            </a:r>
            <a:b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b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n-GB" sz="2400" b="1" i="1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8BC8BDC-C4D5-427A-B876-35CA2F25FE83}"/>
              </a:ext>
            </a:extLst>
          </p:cNvPr>
          <p:cNvSpPr/>
          <p:nvPr/>
        </p:nvSpPr>
        <p:spPr>
          <a:xfrm>
            <a:off x="10856378" y="6572148"/>
            <a:ext cx="1011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SURS;  6/2022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6D0FA95E-A0E8-49D2-AA76-10E1EB32EF6D}"/>
              </a:ext>
            </a:extLst>
          </p:cNvPr>
          <p:cNvSpPr/>
          <p:nvPr/>
        </p:nvSpPr>
        <p:spPr>
          <a:xfrm>
            <a:off x="5836314" y="3903814"/>
            <a:ext cx="727046" cy="2118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E2871207-9041-42ED-A4F3-CE5F17557C14}"/>
              </a:ext>
            </a:extLst>
          </p:cNvPr>
          <p:cNvSpPr/>
          <p:nvPr/>
        </p:nvSpPr>
        <p:spPr>
          <a:xfrm>
            <a:off x="766474" y="3837294"/>
            <a:ext cx="727046" cy="2204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48A503CF-0E75-439C-A4AA-DE99F4F77A3C}"/>
              </a:ext>
            </a:extLst>
          </p:cNvPr>
          <p:cNvSpPr/>
          <p:nvPr/>
        </p:nvSpPr>
        <p:spPr>
          <a:xfrm>
            <a:off x="6994554" y="5588000"/>
            <a:ext cx="4344006" cy="386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DA2F89B7-726A-42CC-A1BB-A8E6ED26563B}"/>
              </a:ext>
            </a:extLst>
          </p:cNvPr>
          <p:cNvSpPr/>
          <p:nvPr/>
        </p:nvSpPr>
        <p:spPr>
          <a:xfrm>
            <a:off x="1774486" y="2551223"/>
            <a:ext cx="3346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3200" b="1" dirty="0">
                <a:solidFill>
                  <a:schemeClr val="accent6"/>
                </a:solidFill>
                <a:cs typeface="Arial" charset="0"/>
              </a:rPr>
              <a:t>Stroški – </a:t>
            </a:r>
            <a:r>
              <a:rPr lang="sl-SI" sz="3200" b="1" dirty="0" err="1">
                <a:solidFill>
                  <a:schemeClr val="accent6"/>
                </a:solidFill>
                <a:cs typeface="Arial" charset="0"/>
              </a:rPr>
              <a:t>agrar</a:t>
            </a:r>
            <a:r>
              <a:rPr lang="sl-SI" sz="3200" b="1" dirty="0">
                <a:solidFill>
                  <a:schemeClr val="accent6"/>
                </a:solidFill>
                <a:cs typeface="Arial" charset="0"/>
              </a:rPr>
              <a:t> SLO</a:t>
            </a:r>
            <a:endParaRPr lang="sl-SI" sz="3200" dirty="0">
              <a:solidFill>
                <a:schemeClr val="accent6"/>
              </a:solidFill>
            </a:endParaRP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2E4DF01E-59A3-4B95-AF1B-79F4E83E03BC}"/>
              </a:ext>
            </a:extLst>
          </p:cNvPr>
          <p:cNvSpPr/>
          <p:nvPr/>
        </p:nvSpPr>
        <p:spPr>
          <a:xfrm>
            <a:off x="7697592" y="1924858"/>
            <a:ext cx="3585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3200" b="1" dirty="0">
                <a:solidFill>
                  <a:schemeClr val="accent6"/>
                </a:solidFill>
                <a:cs typeface="Arial" charset="0"/>
              </a:rPr>
              <a:t>Odkupne cene - SLO</a:t>
            </a:r>
            <a:endParaRPr lang="sl-SI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55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2">
            <a:extLst>
              <a:ext uri="{FF2B5EF4-FFF2-40B4-BE49-F238E27FC236}">
                <a16:creationId xmlns:a16="http://schemas.microsoft.com/office/drawing/2014/main" id="{9C8BDE9B-DEBD-4DA7-AD84-1BCE9DCF6AD8}"/>
              </a:ext>
            </a:extLst>
          </p:cNvPr>
          <p:cNvSpPr txBox="1">
            <a:spLocks/>
          </p:cNvSpPr>
          <p:nvPr/>
        </p:nvSpPr>
        <p:spPr bwMode="auto">
          <a:xfrm>
            <a:off x="1280160" y="3988746"/>
            <a:ext cx="10572315" cy="785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5400" b="1" dirty="0">
                <a:solidFill>
                  <a:schemeClr val="tx2"/>
                </a:solidFill>
                <a:latin typeface="Calibri" pitchFamily="34" charset="0"/>
              </a:rPr>
              <a:t>ZUNANJETRGOVINSKA MENJAVA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1C9466-FD2A-4C54-B5DF-53154885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/>
          <a:stretch/>
        </p:blipFill>
        <p:spPr>
          <a:xfrm>
            <a:off x="0" y="0"/>
            <a:ext cx="12195264" cy="2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1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>
            <a:extLst>
              <a:ext uri="{FF2B5EF4-FFF2-40B4-BE49-F238E27FC236}">
                <a16:creationId xmlns:a16="http://schemas.microsoft.com/office/drawing/2014/main" id="{70787A19-2747-4A8B-8442-1069FE81E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3" y="3940700"/>
            <a:ext cx="9076207" cy="28425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5600" y="116632"/>
            <a:ext cx="11562080" cy="1143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Zunanjetrgovinska bilanca za predelana živila</a:t>
            </a:r>
            <a:br>
              <a:rPr lang="sl-SI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1800" b="1" dirty="0"/>
              <a:t>Ponovna pospešitev dinamike mednarodne menjave! </a:t>
            </a:r>
            <a:br>
              <a:rPr lang="sl-SI" sz="1800" b="1" dirty="0"/>
            </a:br>
            <a:r>
              <a:rPr lang="sl-SI" sz="1800" b="1" dirty="0"/>
              <a:t>Uvoz se je povečal za 277 mio EUR </a:t>
            </a:r>
            <a:r>
              <a:rPr lang="sl-SI" sz="1200" b="1" i="1" dirty="0"/>
              <a:t>(Indeks 21/20 = 114,0). </a:t>
            </a:r>
            <a:r>
              <a:rPr lang="sl-SI" sz="1800" b="1" dirty="0"/>
              <a:t>Tudi izvoz je pomembno rasel </a:t>
            </a:r>
            <a:r>
              <a:rPr lang="sl-SI" sz="1200" b="1" i="1" dirty="0"/>
              <a:t>(Indeks 21/20 = 119,4  =&gt; 239 mio EUR)</a:t>
            </a:r>
            <a:br>
              <a:rPr lang="sl-SI" sz="1400" i="1" dirty="0"/>
            </a:br>
            <a:r>
              <a:rPr lang="sl-SI" sz="1800" b="1" dirty="0"/>
              <a:t>Saldo se je nekoliko poslabšal, pokritost U/I pa je boljša za 3 o.t.!</a:t>
            </a:r>
            <a:endParaRPr lang="en-GB" sz="1200" i="1" dirty="0"/>
          </a:p>
        </p:txBody>
      </p:sp>
      <p:sp>
        <p:nvSpPr>
          <p:cNvPr id="16388" name="Pravokotnik 16"/>
          <p:cNvSpPr>
            <a:spLocks noChangeArrowheads="1"/>
          </p:cNvSpPr>
          <p:nvPr/>
        </p:nvSpPr>
        <p:spPr bwMode="auto">
          <a:xfrm>
            <a:off x="10749280" y="6322144"/>
            <a:ext cx="9716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855042" y="116632"/>
            <a:ext cx="3163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b="1" i="1" dirty="0">
                <a:solidFill>
                  <a:srgbClr val="FF0000"/>
                </a:solidFill>
              </a:rPr>
              <a:t>Vrednost ZTM v 2021 = 3,725 MRD </a:t>
            </a:r>
            <a:endParaRPr lang="sr-Latn-RS" sz="1600" i="1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8E4A96BE-0370-4394-ABB4-12DB79E6C96F}"/>
              </a:ext>
            </a:extLst>
          </p:cNvPr>
          <p:cNvSpPr/>
          <p:nvPr/>
        </p:nvSpPr>
        <p:spPr>
          <a:xfrm>
            <a:off x="6096000" y="5569634"/>
            <a:ext cx="262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Pokritost uvoza z izvozom</a:t>
            </a:r>
            <a:endParaRPr lang="sl-SI" dirty="0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75B69D7F-9846-421B-A397-7FEAB8EEE105}"/>
              </a:ext>
            </a:extLst>
          </p:cNvPr>
          <p:cNvCxnSpPr>
            <a:cxnSpLocks/>
          </p:cNvCxnSpPr>
          <p:nvPr/>
        </p:nvCxnSpPr>
        <p:spPr>
          <a:xfrm>
            <a:off x="1902293" y="4293907"/>
            <a:ext cx="842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>
            <a:extLst>
              <a:ext uri="{FF2B5EF4-FFF2-40B4-BE49-F238E27FC236}">
                <a16:creationId xmlns:a16="http://schemas.microsoft.com/office/drawing/2014/main" id="{6749CA00-61CB-42C7-AC55-A41194697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03" y="1184678"/>
            <a:ext cx="8885690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4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B13767F-E5A7-4066-A31F-0B680236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38" y="931119"/>
            <a:ext cx="6706181" cy="5906012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045804" y="205404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tx2"/>
                </a:solidFill>
              </a:rPr>
              <a:t>Struktura IZVOZA živilskih izdelkov in pijač</a:t>
            </a:r>
            <a:endParaRPr lang="sl-SI" sz="2400" dirty="0"/>
          </a:p>
        </p:txBody>
      </p:sp>
      <p:sp>
        <p:nvSpPr>
          <p:cNvPr id="8" name="Pravokotnik 16"/>
          <p:cNvSpPr>
            <a:spLocks noChangeArrowheads="1"/>
          </p:cNvSpPr>
          <p:nvPr/>
        </p:nvSpPr>
        <p:spPr bwMode="auto">
          <a:xfrm>
            <a:off x="1524000" y="6525344"/>
            <a:ext cx="9716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183724" y="1919000"/>
            <a:ext cx="3310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rgbClr val="002060"/>
                </a:solidFill>
              </a:rPr>
              <a:t>V strukturi raste izvoz mesnih in mlečnih izdelkov… Rahlo se zmanjšuje delež skupine pijač.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611724" y="6233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(2021= 1,471 mrd EUR)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99382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besedila 2"/>
          <p:cNvSpPr txBox="1">
            <a:spLocks/>
          </p:cNvSpPr>
          <p:nvPr/>
        </p:nvSpPr>
        <p:spPr bwMode="auto">
          <a:xfrm>
            <a:off x="2578380" y="3988746"/>
            <a:ext cx="9274095" cy="785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5400" b="1" dirty="0">
                <a:solidFill>
                  <a:schemeClr val="tx2"/>
                </a:solidFill>
                <a:latin typeface="Calibri" pitchFamily="34" charset="0"/>
              </a:rPr>
              <a:t>GIBANJA CEN</a:t>
            </a:r>
            <a:endParaRPr lang="en-GB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F398FD-2663-4334-A985-CD3FB2FC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/>
          <a:stretch/>
        </p:blipFill>
        <p:spPr>
          <a:xfrm>
            <a:off x="0" y="0"/>
            <a:ext cx="12195264" cy="20834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3B76C12-D47C-4D76-8E9B-CFBE2F13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68" y="1525570"/>
            <a:ext cx="7949911" cy="51274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840" y="115888"/>
            <a:ext cx="11684000" cy="1237739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sl-SI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Zunanjetrgovinska menjava „IZVOZ“ </a:t>
            </a:r>
            <a: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(1,471 mrd EUR)</a:t>
            </a:r>
            <a:br>
              <a:rPr lang="sl-SI" sz="24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1800" b="1" dirty="0"/>
              <a:t>Agregatna rast (+19,4%), ob „enoznačni sliki “…</a:t>
            </a:r>
            <a:br>
              <a:rPr lang="sl-SI" sz="1800" b="1" dirty="0"/>
            </a:br>
            <a:r>
              <a:rPr lang="sl-SI" sz="1800" b="1" dirty="0"/>
              <a:t>Največja absolutna rast : „Druga živila“, „Meso in mesni izdelki“, „Olja in maščobe“, „Mlečni izd.“</a:t>
            </a:r>
            <a:endParaRPr lang="en-GB" sz="1800" b="1" dirty="0"/>
          </a:p>
        </p:txBody>
      </p:sp>
      <p:sp>
        <p:nvSpPr>
          <p:cNvPr id="17413" name="AutoShape 13"/>
          <p:cNvSpPr>
            <a:spLocks noChangeArrowheads="1"/>
          </p:cNvSpPr>
          <p:nvPr/>
        </p:nvSpPr>
        <p:spPr bwMode="auto">
          <a:xfrm rot="1234610">
            <a:off x="7617196" y="5996384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+16 %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7415" name="AutoShape 13"/>
          <p:cNvSpPr>
            <a:spLocks noChangeArrowheads="1"/>
          </p:cNvSpPr>
          <p:nvPr/>
        </p:nvSpPr>
        <p:spPr bwMode="auto">
          <a:xfrm rot="731481">
            <a:off x="7841123" y="3421218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+16 %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8" name="Pravokotnik 16"/>
          <p:cNvSpPr>
            <a:spLocks noChangeArrowheads="1"/>
          </p:cNvSpPr>
          <p:nvPr/>
        </p:nvSpPr>
        <p:spPr bwMode="auto">
          <a:xfrm>
            <a:off x="1524000" y="6596064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731481">
            <a:off x="3662927" y="2944520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+15%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731481">
            <a:off x="4409158" y="2759966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25%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731481">
            <a:off x="7513181" y="5083680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12%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731481">
            <a:off x="4376479" y="5376119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+88 %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234610">
            <a:off x="4046764" y="5775198"/>
            <a:ext cx="1104873" cy="33501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+37%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FA501CD5-B659-4CC9-92F1-36B53974AE8B}"/>
              </a:ext>
            </a:extLst>
          </p:cNvPr>
          <p:cNvSpPr>
            <a:spLocks noChangeArrowheads="1"/>
          </p:cNvSpPr>
          <p:nvPr/>
        </p:nvSpPr>
        <p:spPr bwMode="auto">
          <a:xfrm rot="731481">
            <a:off x="4718064" y="2360093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+34 %</a:t>
            </a:r>
            <a:endParaRPr lang="en-GB" sz="1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6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4A4505-6D56-4191-BDD3-77EB82C8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49" y="931119"/>
            <a:ext cx="6957663" cy="5852667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045804" y="205404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tx2"/>
                </a:solidFill>
              </a:rPr>
              <a:t>Struktura UVOZA živilskih izdelkov in pijač</a:t>
            </a:r>
          </a:p>
        </p:txBody>
      </p:sp>
      <p:sp>
        <p:nvSpPr>
          <p:cNvPr id="9" name="Pravokotnik 8"/>
          <p:cNvSpPr/>
          <p:nvPr/>
        </p:nvSpPr>
        <p:spPr>
          <a:xfrm>
            <a:off x="7964113" y="1951672"/>
            <a:ext cx="3689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rgbClr val="002060"/>
                </a:solidFill>
              </a:rPr>
              <a:t>V strukturi uvoza sta nekoliko pridobili kategoriji „Druga živila“ ter „Olja in maščobe“. Deleža uvoza „Mleka in izd.“ ter „Mesa in izd.“ pa sta se nekoliko znižala.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611724" y="6233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1400" b="1" i="1" dirty="0">
                <a:solidFill>
                  <a:schemeClr val="tx2"/>
                </a:solidFill>
              </a:rPr>
              <a:t>(2021= 2,254 mrd EUR)</a:t>
            </a:r>
            <a:endParaRPr lang="sl-SI" sz="1400" dirty="0"/>
          </a:p>
        </p:txBody>
      </p:sp>
      <p:sp>
        <p:nvSpPr>
          <p:cNvPr id="11" name="Pravokotnik 16"/>
          <p:cNvSpPr>
            <a:spLocks noChangeArrowheads="1"/>
          </p:cNvSpPr>
          <p:nvPr/>
        </p:nvSpPr>
        <p:spPr bwMode="auto">
          <a:xfrm>
            <a:off x="1524000" y="6596064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6/2022</a:t>
            </a:r>
            <a:endParaRPr lang="en-GB" sz="11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00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16131B-C21C-4D6D-8776-C7CA18CFD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19" y="1565859"/>
            <a:ext cx="7864522" cy="50067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5920" y="116632"/>
            <a:ext cx="10076564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Zunanjetrgovinska menjava „UVOZ“</a:t>
            </a:r>
            <a:r>
              <a:rPr lang="sl-SI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sl-SI" sz="27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(2,254 mrd EUR) </a:t>
            </a:r>
            <a:br>
              <a:rPr lang="sl-SI" sz="27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000" b="1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Agregatna rast (+14,0%), brez ekstremov …</a:t>
            </a:r>
            <a:br>
              <a:rPr lang="sl-SI" sz="2000" b="1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l-SI" sz="2000" b="1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Največja absolutna rast : „Druga živila“, „Olja in maščobe“, „Živalska krmila“, „Meso in mesni izdelki“…</a:t>
            </a:r>
            <a:endParaRPr lang="en-GB" sz="2000" b="1" i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40" name="AutoShape 13"/>
          <p:cNvSpPr>
            <a:spLocks noChangeArrowheads="1"/>
          </p:cNvSpPr>
          <p:nvPr/>
        </p:nvSpPr>
        <p:spPr bwMode="auto">
          <a:xfrm rot="19799336">
            <a:off x="8109678" y="5500385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+10%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9" name="Pravokotnik 16"/>
          <p:cNvSpPr>
            <a:spLocks noChangeArrowheads="1"/>
          </p:cNvSpPr>
          <p:nvPr/>
        </p:nvSpPr>
        <p:spPr bwMode="auto">
          <a:xfrm>
            <a:off x="1559496" y="6597353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</a:t>
            </a:r>
            <a:r>
              <a:rPr lang="sl-SI" sz="1100" b="1" i="1">
                <a:solidFill>
                  <a:schemeClr val="tx2"/>
                </a:solidFill>
                <a:latin typeface="Calibri" pitchFamily="34" charset="0"/>
              </a:rPr>
              <a:t>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21378285">
            <a:off x="5638800" y="3764227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+11%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601349">
            <a:off x="6747449" y="4377132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+17%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98792">
            <a:off x="5347938" y="5191218"/>
            <a:ext cx="866204" cy="352935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+49%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460617">
            <a:off x="6000048" y="4895471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+7%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AD19DC9C-9343-41A0-BC44-7A8A28536DDA}"/>
              </a:ext>
            </a:extLst>
          </p:cNvPr>
          <p:cNvSpPr>
            <a:spLocks noChangeArrowheads="1"/>
          </p:cNvSpPr>
          <p:nvPr/>
        </p:nvSpPr>
        <p:spPr bwMode="auto">
          <a:xfrm rot="2044841">
            <a:off x="8199354" y="3534424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+10%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EB11495A-0C5F-48B3-8D08-0335BB7F3FF1}"/>
              </a:ext>
            </a:extLst>
          </p:cNvPr>
          <p:cNvSpPr>
            <a:spLocks noChangeArrowheads="1"/>
          </p:cNvSpPr>
          <p:nvPr/>
        </p:nvSpPr>
        <p:spPr bwMode="auto">
          <a:xfrm rot="21378285">
            <a:off x="4074160" y="2880307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 dirty="0">
                <a:latin typeface="Garamond" pitchFamily="18" charset="0"/>
              </a:rPr>
              <a:t>+13%</a:t>
            </a:r>
            <a:endParaRPr lang="en-GB" sz="1600" b="1" dirty="0">
              <a:latin typeface="Garamond" pitchFamily="18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B4C269E3-4827-424A-8B53-8A20F3660B39}"/>
              </a:ext>
            </a:extLst>
          </p:cNvPr>
          <p:cNvSpPr>
            <a:spLocks noChangeArrowheads="1"/>
          </p:cNvSpPr>
          <p:nvPr/>
        </p:nvSpPr>
        <p:spPr bwMode="auto">
          <a:xfrm rot="21378285">
            <a:off x="4795521" y="2251620"/>
            <a:ext cx="914400" cy="304800"/>
          </a:xfrm>
          <a:prstGeom prst="leftArrowCallout">
            <a:avLst>
              <a:gd name="adj1" fmla="val 25000"/>
              <a:gd name="adj2" fmla="val 19792"/>
              <a:gd name="adj3" fmla="val 5000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600" b="1">
                <a:latin typeface="Garamond" pitchFamily="18" charset="0"/>
              </a:rPr>
              <a:t>+23</a:t>
            </a:r>
            <a:r>
              <a:rPr lang="sl-SI" sz="1600" b="1" dirty="0">
                <a:latin typeface="Garamond" pitchFamily="18" charset="0"/>
              </a:rPr>
              <a:t>%</a:t>
            </a:r>
            <a:endParaRPr lang="en-GB" sz="1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18423CF-C735-49A3-9C53-203E3F29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6" y="1184191"/>
            <a:ext cx="8692648" cy="554413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640" y="125760"/>
            <a:ext cx="11562080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Zunanjetrgovinska bilanca „SALDO“</a:t>
            </a:r>
            <a:br>
              <a:rPr lang="sl-SI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000" b="1" dirty="0">
                <a:latin typeface="+mn-lt"/>
                <a:ea typeface="+mn-ea"/>
                <a:cs typeface="+mn-cs"/>
              </a:rPr>
              <a:t>Agregatni deficit se je v 2021 povečal za 5%.</a:t>
            </a:r>
            <a:br>
              <a:rPr lang="sl-SI" sz="2000" b="1" dirty="0">
                <a:latin typeface="+mn-lt"/>
                <a:ea typeface="+mn-ea"/>
                <a:cs typeface="+mn-cs"/>
              </a:rPr>
            </a:br>
            <a:r>
              <a:rPr lang="sl-SI" sz="2000" b="1" dirty="0">
                <a:latin typeface="+mn-lt"/>
                <a:ea typeface="+mn-ea"/>
                <a:cs typeface="+mn-cs"/>
              </a:rPr>
              <a:t>Neto izvoz: </a:t>
            </a:r>
            <a:r>
              <a:rPr lang="sl-SI" sz="2000" b="1" dirty="0"/>
              <a:t>„Mleko in ml. izd“ + 30%, „Pivo“ + 58%, „Vino“ +25%</a:t>
            </a:r>
            <a:br>
              <a:rPr lang="sl-SI" sz="2000" b="1" dirty="0"/>
            </a:br>
            <a:r>
              <a:rPr lang="sl-SI" sz="2000" b="1" dirty="0"/>
              <a:t>„Meso in m. izdelki“ stabilizacija; Fenomena: 1.sladkor in 2.tobak?</a:t>
            </a:r>
            <a:endParaRPr lang="en-GB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Pravokotnik 16"/>
          <p:cNvSpPr>
            <a:spLocks noChangeArrowheads="1"/>
          </p:cNvSpPr>
          <p:nvPr/>
        </p:nvSpPr>
        <p:spPr bwMode="auto">
          <a:xfrm>
            <a:off x="1559496" y="6597353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</a:t>
            </a:r>
            <a:r>
              <a:rPr lang="sl-SI" sz="1100" b="1" i="1">
                <a:solidFill>
                  <a:schemeClr val="tx2"/>
                </a:solidFill>
                <a:latin typeface="Calibri" pitchFamily="34" charset="0"/>
              </a:rPr>
              <a:t>, 6/2022</a:t>
            </a:r>
            <a:endParaRPr lang="en-GB" sz="11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0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365BA196-EB83-4AB3-9A3B-487AB4CFB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3"/>
          <a:stretch/>
        </p:blipFill>
        <p:spPr>
          <a:xfrm>
            <a:off x="1667712" y="0"/>
            <a:ext cx="5148368" cy="40726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9D292C-F34B-4994-B459-234F1BBD79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5" t="5522"/>
          <a:stretch/>
        </p:blipFill>
        <p:spPr>
          <a:xfrm>
            <a:off x="6816080" y="2133600"/>
            <a:ext cx="5073794" cy="46645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7461262" y="-240517"/>
            <a:ext cx="3246142" cy="2520281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sl-SI" sz="2800" b="1" dirty="0">
                <a:solidFill>
                  <a:schemeClr val="tx2"/>
                </a:solidFill>
              </a:rPr>
              <a:t>Struktura zunanje trgovine po državah </a:t>
            </a:r>
            <a:br>
              <a:rPr lang="sl-SI" sz="2800" b="1" dirty="0">
                <a:solidFill>
                  <a:schemeClr val="tx2"/>
                </a:solidFill>
              </a:rPr>
            </a:br>
            <a:r>
              <a:rPr lang="sl-SI" sz="2800" dirty="0">
                <a:solidFill>
                  <a:schemeClr val="tx2"/>
                </a:solidFill>
              </a:rPr>
              <a:t>2021</a:t>
            </a:r>
            <a:endParaRPr lang="sl-SI" sz="1800" dirty="0"/>
          </a:p>
        </p:txBody>
      </p:sp>
      <p:sp>
        <p:nvSpPr>
          <p:cNvPr id="12" name="Pravokotnik 16"/>
          <p:cNvSpPr>
            <a:spLocks noChangeArrowheads="1"/>
          </p:cNvSpPr>
          <p:nvPr/>
        </p:nvSpPr>
        <p:spPr bwMode="auto">
          <a:xfrm>
            <a:off x="9440790" y="6536504"/>
            <a:ext cx="11430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80491" y="33849"/>
            <a:ext cx="1574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latin typeface="+mj-lt"/>
              </a:rPr>
              <a:t>IZVOZ </a:t>
            </a:r>
          </a:p>
          <a:p>
            <a:pPr algn="ctr">
              <a:defRPr/>
            </a:pPr>
            <a:r>
              <a:rPr lang="sl-SI" i="1" dirty="0">
                <a:latin typeface="+mj-lt"/>
              </a:rPr>
              <a:t>1,776 mrd EUR</a:t>
            </a:r>
            <a:endParaRPr lang="en-GB" i="1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13973" y="1408811"/>
            <a:ext cx="1574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latin typeface="+mj-lt"/>
              </a:rPr>
              <a:t>UVOZ</a:t>
            </a:r>
          </a:p>
          <a:p>
            <a:pPr algn="ctr">
              <a:defRPr/>
            </a:pPr>
            <a:r>
              <a:rPr lang="sl-SI" i="1" dirty="0">
                <a:latin typeface="+mj-lt"/>
              </a:rPr>
              <a:t>2,254 mrd EUR</a:t>
            </a:r>
            <a:endParaRPr lang="en-GB" i="1" dirty="0">
              <a:latin typeface="+mj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14638" y="3701809"/>
            <a:ext cx="59145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+mj-lt"/>
              </a:rPr>
              <a:t>IZVOZ: </a:t>
            </a:r>
          </a:p>
          <a:p>
            <a:r>
              <a:rPr lang="sl-SI" b="1" dirty="0">
                <a:latin typeface="+mj-lt"/>
              </a:rPr>
              <a:t>Hrvaška </a:t>
            </a:r>
            <a:r>
              <a:rPr lang="sl-SI" dirty="0">
                <a:latin typeface="+mj-lt"/>
              </a:rPr>
              <a:t>ostaja top destinacija, a z nekoliko nižjim deležem </a:t>
            </a:r>
            <a:r>
              <a:rPr lang="sl-SI" sz="1100" b="1" i="1" dirty="0">
                <a:latin typeface="+mj-lt"/>
              </a:rPr>
              <a:t>(</a:t>
            </a:r>
            <a:r>
              <a:rPr lang="sl-SI" sz="1100" b="1" i="1" dirty="0"/>
              <a:t>mleko, siri, sladoledi, slad, ocetna kislina)</a:t>
            </a:r>
          </a:p>
          <a:p>
            <a:r>
              <a:rPr lang="sl-SI" dirty="0">
                <a:latin typeface="+mj-lt"/>
              </a:rPr>
              <a:t>Raste </a:t>
            </a:r>
            <a:r>
              <a:rPr lang="sl-SI" b="1" dirty="0">
                <a:latin typeface="+mj-lt"/>
              </a:rPr>
              <a:t>Italija </a:t>
            </a:r>
            <a:r>
              <a:rPr lang="sl-SI" sz="1100" b="1" i="1" dirty="0"/>
              <a:t>(mleko, sladoledi)</a:t>
            </a:r>
          </a:p>
          <a:p>
            <a:r>
              <a:rPr lang="sl-SI" b="1" dirty="0">
                <a:latin typeface="+mj-lt"/>
              </a:rPr>
              <a:t>Avstrija </a:t>
            </a:r>
            <a:r>
              <a:rPr lang="sl-SI" sz="1100" b="1" i="1" dirty="0">
                <a:latin typeface="+mj-lt"/>
              </a:rPr>
              <a:t>(meso per.&amp; paštete, vložena zelenjava, </a:t>
            </a:r>
            <a:r>
              <a:rPr lang="sl-SI" sz="1100" b="1" i="1" dirty="0" err="1">
                <a:latin typeface="+mj-lt"/>
              </a:rPr>
              <a:t>konz</a:t>
            </a:r>
            <a:r>
              <a:rPr lang="sl-SI" sz="1100" b="1" i="1" dirty="0">
                <a:latin typeface="+mj-lt"/>
              </a:rPr>
              <a:t>. ribe)</a:t>
            </a:r>
          </a:p>
          <a:p>
            <a:endParaRPr lang="sl-SI" sz="1100" b="1" i="1" dirty="0">
              <a:latin typeface="+mj-lt"/>
            </a:endParaRPr>
          </a:p>
          <a:p>
            <a:r>
              <a:rPr lang="sl-SI" b="1" dirty="0">
                <a:latin typeface="+mj-lt"/>
              </a:rPr>
              <a:t>UVOZ: </a:t>
            </a:r>
            <a:br>
              <a:rPr lang="sl-SI" b="1" dirty="0">
                <a:latin typeface="+mj-lt"/>
              </a:rPr>
            </a:br>
            <a:r>
              <a:rPr lang="sl-SI" b="1" dirty="0">
                <a:latin typeface="+mj-lt"/>
              </a:rPr>
              <a:t>Italija </a:t>
            </a:r>
            <a:r>
              <a:rPr lang="sl-SI" sz="1400" i="1" dirty="0">
                <a:latin typeface="+mj-lt"/>
              </a:rPr>
              <a:t>(sir, kava, </a:t>
            </a:r>
            <a:r>
              <a:rPr lang="sl-SI" sz="1400" i="1" dirty="0" err="1">
                <a:latin typeface="+mj-lt"/>
              </a:rPr>
              <a:t>kond</a:t>
            </a:r>
            <a:r>
              <a:rPr lang="sl-SI" sz="1400" i="1" dirty="0">
                <a:latin typeface="+mj-lt"/>
              </a:rPr>
              <a:t>. Izdelki, meso govedi, ribje konzerve…) </a:t>
            </a:r>
            <a:r>
              <a:rPr lang="sl-SI" b="1" i="1" dirty="0">
                <a:latin typeface="+mj-lt"/>
              </a:rPr>
              <a:t>Pomembna pomoč trgovca…</a:t>
            </a:r>
          </a:p>
          <a:p>
            <a:r>
              <a:rPr lang="sl-SI" b="1" dirty="0">
                <a:latin typeface="+mj-lt"/>
              </a:rPr>
              <a:t>Hrvaška nekoliko zaostala </a:t>
            </a:r>
            <a:br>
              <a:rPr lang="sl-SI" b="1" dirty="0">
                <a:latin typeface="+mj-lt"/>
              </a:rPr>
            </a:br>
            <a:r>
              <a:rPr lang="sl-SI" sz="1400" i="1" dirty="0">
                <a:latin typeface="+mj-lt"/>
              </a:rPr>
              <a:t>(čokolada, </a:t>
            </a:r>
            <a:r>
              <a:rPr lang="sl-SI" sz="1400" i="1" dirty="0" err="1">
                <a:latin typeface="+mj-lt"/>
              </a:rPr>
              <a:t>kond.izd</a:t>
            </a:r>
            <a:r>
              <a:rPr lang="sl-SI" sz="1400" i="1" dirty="0">
                <a:latin typeface="+mj-lt"/>
              </a:rPr>
              <a:t>., vode, sir) </a:t>
            </a:r>
            <a:endParaRPr lang="sl-SI" i="1" dirty="0">
              <a:latin typeface="+mj-lt"/>
            </a:endParaRPr>
          </a:p>
          <a:p>
            <a:r>
              <a:rPr lang="sl-SI" b="1" dirty="0">
                <a:latin typeface="+mj-lt"/>
              </a:rPr>
              <a:t>Nemčija</a:t>
            </a:r>
            <a:r>
              <a:rPr lang="sl-SI" dirty="0">
                <a:latin typeface="+mj-lt"/>
              </a:rPr>
              <a:t> tudi pada </a:t>
            </a:r>
            <a:r>
              <a:rPr lang="sl-SI" sz="1100" b="1" i="1" dirty="0">
                <a:latin typeface="+mj-lt"/>
              </a:rPr>
              <a:t>(siri, čokolada &amp; </a:t>
            </a:r>
            <a:r>
              <a:rPr lang="sl-SI" sz="1100" b="1" i="1" dirty="0" err="1">
                <a:latin typeface="+mj-lt"/>
              </a:rPr>
              <a:t>kond</a:t>
            </a:r>
            <a:r>
              <a:rPr lang="sl-SI" sz="1100" b="1" i="1" dirty="0">
                <a:latin typeface="+mj-lt"/>
              </a:rPr>
              <a:t>. izd., svinjina)</a:t>
            </a:r>
          </a:p>
        </p:txBody>
      </p:sp>
    </p:spTree>
    <p:extLst>
      <p:ext uri="{BB962C8B-B14F-4D97-AF65-F5344CB8AC3E}">
        <p14:creationId xmlns:p14="http://schemas.microsoft.com/office/powerpoint/2010/main" val="3601279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2">
            <a:extLst>
              <a:ext uri="{FF2B5EF4-FFF2-40B4-BE49-F238E27FC236}">
                <a16:creationId xmlns:a16="http://schemas.microsoft.com/office/drawing/2014/main" id="{9C8BDE9B-DEBD-4DA7-AD84-1BCE9DCF6AD8}"/>
              </a:ext>
            </a:extLst>
          </p:cNvPr>
          <p:cNvSpPr txBox="1">
            <a:spLocks/>
          </p:cNvSpPr>
          <p:nvPr/>
        </p:nvSpPr>
        <p:spPr bwMode="auto">
          <a:xfrm>
            <a:off x="1280160" y="3988746"/>
            <a:ext cx="10572315" cy="785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5400" b="1" dirty="0">
                <a:solidFill>
                  <a:schemeClr val="tx2"/>
                </a:solidFill>
                <a:latin typeface="Calibri" pitchFamily="34" charset="0"/>
              </a:rPr>
              <a:t>PRORAČUNSKA PODPORA ŽPI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1C9466-FD2A-4C54-B5DF-53154885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/>
          <a:stretch/>
        </p:blipFill>
        <p:spPr>
          <a:xfrm>
            <a:off x="0" y="0"/>
            <a:ext cx="12195264" cy="2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26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161" y="269776"/>
            <a:ext cx="1027289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Struktura proračuna za ŽPI</a:t>
            </a:r>
            <a:b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2000" b="1" i="1" dirty="0">
                <a:latin typeface="+mn-lt"/>
                <a:ea typeface="+mn-ea"/>
                <a:cs typeface="+mn-cs"/>
              </a:rPr>
              <a:t>Pojemanje obsega proračunskih transferjev zaradi zniževanja PRP „Dodajanje vrednosti“, </a:t>
            </a:r>
            <a:br>
              <a:rPr lang="sl-SI" sz="2000" b="1" i="1" dirty="0">
                <a:latin typeface="+mn-lt"/>
                <a:ea typeface="+mn-ea"/>
                <a:cs typeface="+mn-cs"/>
              </a:rPr>
            </a:br>
            <a:r>
              <a:rPr lang="sl-SI" sz="2000" b="1" i="1" dirty="0">
                <a:latin typeface="+mn-lt"/>
                <a:ea typeface="+mn-ea"/>
                <a:cs typeface="+mn-cs"/>
              </a:rPr>
              <a:t>COVID-podpora…</a:t>
            </a:r>
            <a:br>
              <a:rPr lang="sl-SI" sz="2000" b="1" i="1" dirty="0">
                <a:latin typeface="+mn-lt"/>
                <a:ea typeface="+mn-ea"/>
                <a:cs typeface="+mn-cs"/>
              </a:rPr>
            </a:br>
            <a:r>
              <a:rPr lang="sl-SI" sz="18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Še vedno zelo majhen obseg proračunskih sredstev za ŽPI…</a:t>
            </a:r>
            <a:endParaRPr lang="en-GB" sz="3200" b="1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Pravokotnik 16"/>
          <p:cNvSpPr>
            <a:spLocks noChangeArrowheads="1"/>
          </p:cNvSpPr>
          <p:nvPr/>
        </p:nvSpPr>
        <p:spPr bwMode="auto">
          <a:xfrm>
            <a:off x="1524000" y="6596064"/>
            <a:ext cx="89959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KIS, 2022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BEE0DA5-2541-464C-9AE7-9CA72938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51" y="1555382"/>
            <a:ext cx="8318551" cy="51716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9558" y="188640"/>
            <a:ext cx="8686800" cy="1080120"/>
          </a:xfrm>
        </p:spPr>
        <p:txBody>
          <a:bodyPr/>
          <a:lstStyle/>
          <a:p>
            <a:pPr eaLnBrk="1" hangingPunct="1">
              <a:defRPr/>
            </a:pPr>
            <a:r>
              <a:rPr lang="sl-SI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Ukrepi tržno-cenovne politike</a:t>
            </a:r>
            <a:endParaRPr lang="en-GB" sz="24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6" name="Pravokotnik 16"/>
          <p:cNvSpPr>
            <a:spLocks noChangeArrowheads="1"/>
          </p:cNvSpPr>
          <p:nvPr/>
        </p:nvSpPr>
        <p:spPr bwMode="auto">
          <a:xfrm>
            <a:off x="1595488" y="6551766"/>
            <a:ext cx="900113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KIS, 2022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A04D45-E51E-4070-911B-2426FF5E1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88" y="1168171"/>
            <a:ext cx="9403895" cy="52734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640" y="116632"/>
            <a:ext cx="1180592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tx2"/>
                </a:solidFill>
              </a:rPr>
              <a:t>Ukrepi strukturne politike</a:t>
            </a:r>
            <a:br>
              <a:rPr lang="sl-SI" sz="3200" b="1" dirty="0">
                <a:solidFill>
                  <a:schemeClr val="tx2"/>
                </a:solidFill>
              </a:rPr>
            </a:br>
            <a:r>
              <a:rPr lang="sl-SI" sz="2000" b="1" dirty="0"/>
              <a:t>Velike naložbe v ŽPI? Letno 6,3 mio EUR… </a:t>
            </a:r>
            <a:br>
              <a:rPr lang="sl-SI" sz="2000" b="1" dirty="0"/>
            </a:br>
            <a:r>
              <a:rPr lang="sl-SI" sz="2000" b="1" dirty="0"/>
              <a:t>Kdaj poglejte v bazo „EU </a:t>
            </a:r>
            <a:r>
              <a:rPr lang="sl-SI" sz="2000" b="1" dirty="0" err="1"/>
              <a:t>State</a:t>
            </a:r>
            <a:r>
              <a:rPr lang="sl-SI" sz="2000" b="1" dirty="0"/>
              <a:t> </a:t>
            </a:r>
            <a:r>
              <a:rPr lang="sl-SI" sz="2000" b="1" dirty="0" err="1"/>
              <a:t>Aid</a:t>
            </a:r>
            <a:r>
              <a:rPr lang="sl-SI" sz="2000" b="1" dirty="0"/>
              <a:t> </a:t>
            </a:r>
            <a:r>
              <a:rPr lang="sl-SI" sz="2000" b="1" dirty="0" err="1"/>
              <a:t>cases</a:t>
            </a:r>
            <a:r>
              <a:rPr lang="sl-SI" sz="2000" b="1" dirty="0"/>
              <a:t>“. Tam je dokaz, da EU sredstva niso namenjena samo SME in </a:t>
            </a:r>
            <a:r>
              <a:rPr lang="sl-SI" sz="2000" b="1" dirty="0" err="1"/>
              <a:t>max</a:t>
            </a:r>
            <a:r>
              <a:rPr lang="sl-SI" sz="2000" b="1" dirty="0"/>
              <a:t> 25%... </a:t>
            </a:r>
            <a:endParaRPr lang="en-GB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24580" name="Pravokotnik 16"/>
          <p:cNvSpPr>
            <a:spLocks noChangeArrowheads="1"/>
          </p:cNvSpPr>
          <p:nvPr/>
        </p:nvSpPr>
        <p:spPr bwMode="auto">
          <a:xfrm>
            <a:off x="1524000" y="6596064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KIS, 2022</a:t>
            </a:r>
            <a:endParaRPr lang="en-GB" sz="1100" i="1" dirty="0">
              <a:latin typeface="Calibri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ED3C0B-8BB1-49F6-B4E5-45B0BD66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269734"/>
            <a:ext cx="9381033" cy="547163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2">
            <a:extLst>
              <a:ext uri="{FF2B5EF4-FFF2-40B4-BE49-F238E27FC236}">
                <a16:creationId xmlns:a16="http://schemas.microsoft.com/office/drawing/2014/main" id="{9C8BDE9B-DEBD-4DA7-AD84-1BCE9DCF6AD8}"/>
              </a:ext>
            </a:extLst>
          </p:cNvPr>
          <p:cNvSpPr txBox="1">
            <a:spLocks/>
          </p:cNvSpPr>
          <p:nvPr/>
        </p:nvSpPr>
        <p:spPr bwMode="auto">
          <a:xfrm>
            <a:off x="1280160" y="3988746"/>
            <a:ext cx="10572315" cy="785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5400" b="1" dirty="0">
                <a:solidFill>
                  <a:schemeClr val="tx2"/>
                </a:solidFill>
                <a:latin typeface="Calibri" pitchFamily="34" charset="0"/>
              </a:rPr>
              <a:t>POSLOVANJE ŽPI V LETU 2021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1C9466-FD2A-4C54-B5DF-53154885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/>
          <a:stretch/>
        </p:blipFill>
        <p:spPr>
          <a:xfrm>
            <a:off x="0" y="0"/>
            <a:ext cx="12195264" cy="2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FD91B22-0356-4B90-ACE9-6744285E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79" y="2362911"/>
            <a:ext cx="10493649" cy="445046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428" y="550665"/>
            <a:ext cx="11181144" cy="1143000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IMF Commodity Food Price Index</a:t>
            </a: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Monthly Price </a:t>
            </a:r>
            <a:br>
              <a:rPr lang="en-US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000" dirty="0"/>
              <a:t> </a:t>
            </a:r>
            <a:r>
              <a:rPr lang="en-US" sz="1600" i="1" dirty="0"/>
              <a:t> (Includes Cereal, Vegetable Oils, Meat, Seafood, Sugar, Bananas, Oranges</a:t>
            </a:r>
            <a:r>
              <a:rPr lang="sl-SI" sz="1600" i="1" dirty="0"/>
              <a:t> </a:t>
            </a:r>
            <a:r>
              <a:rPr lang="en-US" sz="1600" i="1" dirty="0"/>
              <a:t>Price)</a:t>
            </a:r>
            <a:br>
              <a:rPr lang="en-US" sz="1600" i="1" dirty="0"/>
            </a:br>
            <a:br>
              <a:rPr lang="en-US" sz="1600" i="1" dirty="0"/>
            </a:br>
            <a:r>
              <a:rPr lang="sl-SI" sz="2000" u="sng" dirty="0">
                <a:solidFill>
                  <a:srgbClr val="00B050"/>
                </a:solidFill>
              </a:rPr>
              <a:t>Petletna perspektiva</a:t>
            </a:r>
            <a:br>
              <a:rPr lang="sl-SI" sz="2000" b="1" u="sng" dirty="0"/>
            </a:br>
            <a:r>
              <a:rPr lang="sl-SI" sz="2000" b="1" dirty="0"/>
              <a:t>Maj </a:t>
            </a:r>
            <a:r>
              <a:rPr lang="en-US" sz="2000" b="1" dirty="0"/>
              <a:t> 201</a:t>
            </a:r>
            <a:r>
              <a:rPr lang="sl-SI" sz="2000" b="1" dirty="0"/>
              <a:t>7</a:t>
            </a:r>
            <a:r>
              <a:rPr lang="en-US" sz="2000" b="1" dirty="0"/>
              <a:t> – </a:t>
            </a:r>
            <a:r>
              <a:rPr lang="sl-SI" sz="2000" b="1" dirty="0"/>
              <a:t>maj </a:t>
            </a:r>
            <a:r>
              <a:rPr lang="en-US" sz="2000" b="1" dirty="0"/>
              <a:t>20</a:t>
            </a:r>
            <a:r>
              <a:rPr lang="sl-SI" sz="2000" b="1" dirty="0"/>
              <a:t>22</a:t>
            </a:r>
            <a:r>
              <a:rPr lang="en-US" sz="2000" b="1" dirty="0"/>
              <a:t> </a:t>
            </a:r>
            <a:r>
              <a:rPr lang="sl-SI" sz="2000" b="1" dirty="0"/>
              <a:t>I= </a:t>
            </a:r>
            <a:r>
              <a:rPr lang="sl-SI" sz="2400" b="1" dirty="0">
                <a:solidFill>
                  <a:srgbClr val="FF0000"/>
                </a:solidFill>
              </a:rPr>
              <a:t>173,03</a:t>
            </a:r>
            <a:br>
              <a:rPr lang="sl-SI" sz="2400" b="1" dirty="0">
                <a:solidFill>
                  <a:srgbClr val="FF0000"/>
                </a:solidFill>
              </a:rPr>
            </a:br>
            <a:r>
              <a:rPr lang="sl-SI" sz="2000" b="1" dirty="0"/>
              <a:t>Začetek rasti po izbruhu COVID-19 v MAJ/20, z rahlim platojem med MAJ/21 do SEPT/21, od takrat pa strma rast (v dveh nihajih) visoko nad petletno povprečje indeksa.</a:t>
            </a:r>
            <a:endParaRPr lang="en-US" sz="2000" b="1" i="1" dirty="0"/>
          </a:p>
        </p:txBody>
      </p:sp>
      <p:sp>
        <p:nvSpPr>
          <p:cNvPr id="4" name="Pravokotnik 3"/>
          <p:cNvSpPr/>
          <p:nvPr/>
        </p:nvSpPr>
        <p:spPr>
          <a:xfrm>
            <a:off x="505428" y="21243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100" b="1" dirty="0">
                <a:latin typeface="+mj-lt"/>
              </a:rPr>
              <a:t>Indeks; 2005 = 100</a:t>
            </a:r>
            <a:endParaRPr lang="en-GB" sz="1100" b="1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887648" y="643448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chemeClr val="tx2"/>
                </a:solidFill>
                <a:latin typeface="Calibri" pitchFamily="34" charset="0"/>
              </a:rPr>
              <a:t>IMF; 06/2022</a:t>
            </a:r>
          </a:p>
        </p:txBody>
      </p:sp>
      <p:cxnSp>
        <p:nvCxnSpPr>
          <p:cNvPr id="8" name="Raven povezovalnik 7"/>
          <p:cNvCxnSpPr>
            <a:cxnSpLocks/>
          </p:cNvCxnSpPr>
          <p:nvPr/>
        </p:nvCxnSpPr>
        <p:spPr>
          <a:xfrm>
            <a:off x="1603030" y="5167108"/>
            <a:ext cx="9439217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/>
        </p:nvSpPr>
        <p:spPr>
          <a:xfrm>
            <a:off x="6106345" y="4646603"/>
            <a:ext cx="15782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rgbClr val="FFC000"/>
                </a:solidFill>
                <a:latin typeface="Calibri" pitchFamily="34" charset="0"/>
              </a:rPr>
              <a:t>Petletno povprečje</a:t>
            </a:r>
          </a:p>
        </p:txBody>
      </p:sp>
    </p:spTree>
    <p:extLst>
      <p:ext uri="{BB962C8B-B14F-4D97-AF65-F5344CB8AC3E}">
        <p14:creationId xmlns:p14="http://schemas.microsoft.com/office/powerpoint/2010/main" val="3346696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87288"/>
            <a:ext cx="7608888" cy="5334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Poslovanje v letu 2021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2122967" y="732790"/>
            <a:ext cx="77533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Minimalna rast št. zaposlenih </a:t>
            </a:r>
            <a:r>
              <a:rPr lang="sl-SI" sz="1400" b="1" i="1" dirty="0"/>
              <a:t>(</a:t>
            </a:r>
            <a:r>
              <a:rPr lang="sl-SI" sz="1400" b="1" i="1" dirty="0" err="1"/>
              <a:t>Pred.dej</a:t>
            </a:r>
            <a:r>
              <a:rPr lang="sl-SI" sz="1400" b="1" i="1" dirty="0"/>
              <a:t>. C = +2,3%)</a:t>
            </a:r>
            <a:br>
              <a:rPr lang="sl-SI" sz="1400" b="1" i="1" dirty="0"/>
            </a:br>
            <a:r>
              <a:rPr lang="sl-SI" sz="2000" b="1" i="1" dirty="0"/>
              <a:t>Realna rast obsega sredstev </a:t>
            </a:r>
            <a:r>
              <a:rPr lang="sl-SI" sz="1400" b="1" i="1" dirty="0"/>
              <a:t>(</a:t>
            </a:r>
            <a:r>
              <a:rPr lang="sl-SI" sz="1400" b="1" i="1" dirty="0" err="1"/>
              <a:t>Pred.dej</a:t>
            </a:r>
            <a:r>
              <a:rPr lang="sl-SI" sz="1400" b="1" i="1" dirty="0"/>
              <a:t>. C=+6,6%)</a:t>
            </a:r>
            <a:endParaRPr lang="sl-SI" sz="1200" b="1" i="1" dirty="0"/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Opazna rast prihodkov </a:t>
            </a:r>
            <a:r>
              <a:rPr lang="sl-SI" sz="2000" i="1" dirty="0"/>
              <a:t>(nominalno 10%!).</a:t>
            </a:r>
            <a:r>
              <a:rPr lang="sl-SI" sz="2000" b="1" i="1" dirty="0"/>
              <a:t> </a:t>
            </a:r>
            <a:r>
              <a:rPr lang="sl-SI" sz="1400" b="1" i="1" dirty="0"/>
              <a:t>(</a:t>
            </a:r>
            <a:r>
              <a:rPr lang="sl-SI" sz="1400" b="1" i="1" dirty="0" err="1"/>
              <a:t>Pred.dej</a:t>
            </a:r>
            <a:r>
              <a:rPr lang="sl-SI" sz="1400" b="1" i="1" dirty="0"/>
              <a:t>. C=4,6%)</a:t>
            </a:r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Krepka rast izvoza in izvozne usmerjenosti! </a:t>
            </a:r>
            <a:r>
              <a:rPr lang="sl-SI" sz="1400" b="1" i="1" dirty="0"/>
              <a:t>(C= 14,4% / 0,1%)</a:t>
            </a:r>
            <a:endParaRPr lang="sl-SI" sz="2000" b="1" i="1" dirty="0"/>
          </a:p>
        </p:txBody>
      </p:sp>
      <p:sp>
        <p:nvSpPr>
          <p:cNvPr id="26629" name="Pravokotnik 16"/>
          <p:cNvSpPr>
            <a:spLocks noChangeArrowheads="1"/>
          </p:cNvSpPr>
          <p:nvPr/>
        </p:nvSpPr>
        <p:spPr bwMode="auto">
          <a:xfrm>
            <a:off x="1524000" y="6596064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07146" y="5373216"/>
            <a:ext cx="7753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Št. zaposlenih C10+11 v C = 7,9% 		Trend 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Sredstva C10+11 v C = 7,6% 		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Prihodki od prodaje C10+11 v C= 9,9%	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Izvoz C10+11 v C = 3,3%		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Izvozna usmerjenost C10+11 / C = 46,9%	Trend</a:t>
            </a:r>
          </a:p>
        </p:txBody>
      </p:sp>
      <p:sp>
        <p:nvSpPr>
          <p:cNvPr id="17" name="Puščica dol 16"/>
          <p:cNvSpPr/>
          <p:nvPr/>
        </p:nvSpPr>
        <p:spPr>
          <a:xfrm rot="17794565">
            <a:off x="8110817" y="5634986"/>
            <a:ext cx="246284" cy="244745"/>
          </a:xfrm>
          <a:prstGeom prst="downArrow">
            <a:avLst>
              <a:gd name="adj1" fmla="val 4281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uščica dol 21"/>
          <p:cNvSpPr/>
          <p:nvPr/>
        </p:nvSpPr>
        <p:spPr>
          <a:xfrm rot="14168420">
            <a:off x="8114747" y="6497248"/>
            <a:ext cx="246284" cy="244745"/>
          </a:xfrm>
          <a:prstGeom prst="downArrow">
            <a:avLst>
              <a:gd name="adj1" fmla="val 4281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AA006A8-8DFA-4E9C-997F-0611B953F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61" y="1980838"/>
            <a:ext cx="9060965" cy="3238781"/>
          </a:xfrm>
          <a:prstGeom prst="rect">
            <a:avLst/>
          </a:prstGeom>
        </p:spPr>
      </p:pic>
      <p:sp>
        <p:nvSpPr>
          <p:cNvPr id="13" name="Puščica dol 11">
            <a:extLst>
              <a:ext uri="{FF2B5EF4-FFF2-40B4-BE49-F238E27FC236}">
                <a16:creationId xmlns:a16="http://schemas.microsoft.com/office/drawing/2014/main" id="{A2621115-CCF6-4628-BBDB-56C6A48EC16C}"/>
              </a:ext>
            </a:extLst>
          </p:cNvPr>
          <p:cNvSpPr/>
          <p:nvPr/>
        </p:nvSpPr>
        <p:spPr>
          <a:xfrm rot="16200000">
            <a:off x="8123267" y="5255159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uščica dol 11">
            <a:extLst>
              <a:ext uri="{FF2B5EF4-FFF2-40B4-BE49-F238E27FC236}">
                <a16:creationId xmlns:a16="http://schemas.microsoft.com/office/drawing/2014/main" id="{EBE529C1-F856-4FAF-B046-0B9B93DD8B2C}"/>
              </a:ext>
            </a:extLst>
          </p:cNvPr>
          <p:cNvSpPr/>
          <p:nvPr/>
        </p:nvSpPr>
        <p:spPr>
          <a:xfrm rot="16200000">
            <a:off x="8143587" y="5885079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uščica dol 11">
            <a:extLst>
              <a:ext uri="{FF2B5EF4-FFF2-40B4-BE49-F238E27FC236}">
                <a16:creationId xmlns:a16="http://schemas.microsoft.com/office/drawing/2014/main" id="{BC1FE812-2851-460A-BFCC-E0D8C1752428}"/>
              </a:ext>
            </a:extLst>
          </p:cNvPr>
          <p:cNvSpPr/>
          <p:nvPr/>
        </p:nvSpPr>
        <p:spPr>
          <a:xfrm rot="16200000">
            <a:off x="8143587" y="6169559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011" y="332656"/>
            <a:ext cx="11261557" cy="12870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defRPr/>
            </a:pP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Spremembe prihodkov od prodaje in izvoza 2021</a:t>
            </a:r>
            <a:b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1800" b="1" i="1" dirty="0">
                <a:latin typeface="+mn-lt"/>
                <a:ea typeface="+mn-ea"/>
                <a:cs typeface="+mn-cs"/>
              </a:rPr>
              <a:t>V ŽPI 4,6-% realna rast REALIZACIJE </a:t>
            </a:r>
            <a:r>
              <a:rPr lang="sl-SI" sz="1800" i="1" dirty="0"/>
              <a:t>(2020 -2,9% )</a:t>
            </a:r>
            <a:br>
              <a:rPr lang="sl-SI" sz="1800" i="1" dirty="0"/>
            </a:br>
            <a:r>
              <a:rPr lang="sl-SI" sz="1800" b="1" i="1" dirty="0">
                <a:latin typeface="+mn-lt"/>
                <a:ea typeface="+mn-ea"/>
                <a:cs typeface="+mn-cs"/>
              </a:rPr>
              <a:t>V ŽPI 14,5-% realna rast </a:t>
            </a:r>
            <a:r>
              <a:rPr lang="sl-SI" sz="1800" b="1" i="1" dirty="0"/>
              <a:t>IZVOZA </a:t>
            </a:r>
            <a:r>
              <a:rPr lang="sl-SI" sz="1800" i="1" dirty="0"/>
              <a:t>(2020 -4% )</a:t>
            </a:r>
            <a:br>
              <a:rPr lang="sl-SI" sz="1800" b="1" i="1" dirty="0"/>
            </a:br>
            <a:r>
              <a:rPr lang="sl-SI" sz="1800" b="1" i="1" dirty="0"/>
              <a:t>Realna rast prihodkov v vseh dejavnostih – tudi konsolidiranih! (MPI, Pivovarstvo, BAP)</a:t>
            </a:r>
            <a:br>
              <a:rPr lang="sl-SI" sz="1800" b="1" i="1" dirty="0"/>
            </a:br>
            <a:r>
              <a:rPr lang="sl-SI" sz="1800" b="1" i="1" dirty="0"/>
              <a:t>Pred COVID raven je presežena!</a:t>
            </a:r>
            <a:endParaRPr lang="en-GB" sz="18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28676" name="Pravokotnik 16"/>
          <p:cNvSpPr>
            <a:spLocks noChangeArrowheads="1"/>
          </p:cNvSpPr>
          <p:nvPr/>
        </p:nvSpPr>
        <p:spPr bwMode="auto">
          <a:xfrm>
            <a:off x="0" y="5905390"/>
            <a:ext cx="12961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7" name="Pravokotnik 16"/>
          <p:cNvSpPr>
            <a:spLocks noChangeArrowheads="1"/>
          </p:cNvSpPr>
          <p:nvPr/>
        </p:nvSpPr>
        <p:spPr bwMode="auto">
          <a:xfrm>
            <a:off x="1712640" y="1916833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200" b="1" dirty="0">
                <a:solidFill>
                  <a:schemeClr val="tx2"/>
                </a:solidFill>
                <a:latin typeface="Calibri" pitchFamily="34" charset="0"/>
              </a:rPr>
              <a:t>Realni indeks 2019=100</a:t>
            </a:r>
            <a:endParaRPr lang="en-GB" sz="1200" dirty="0">
              <a:latin typeface="Calibri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D1D7010-79B6-42A5-A6F3-2F96FDE15968}"/>
              </a:ext>
            </a:extLst>
          </p:cNvPr>
          <p:cNvGrpSpPr/>
          <p:nvPr/>
        </p:nvGrpSpPr>
        <p:grpSpPr>
          <a:xfrm>
            <a:off x="2616343" y="2080446"/>
            <a:ext cx="7795640" cy="4798113"/>
            <a:chOff x="2683720" y="2465147"/>
            <a:chExt cx="6580631" cy="4249799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15322269-3BE3-4BF1-AED5-80D9424F3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5" t="3292"/>
            <a:stretch/>
          </p:blipFill>
          <p:spPr>
            <a:xfrm>
              <a:off x="2683720" y="2465147"/>
              <a:ext cx="6580631" cy="4249799"/>
            </a:xfrm>
            <a:prstGeom prst="rect">
              <a:avLst/>
            </a:prstGeom>
          </p:spPr>
        </p:pic>
        <p:cxnSp>
          <p:nvCxnSpPr>
            <p:cNvPr id="10" name="Raven povezovalnik 9"/>
            <p:cNvCxnSpPr/>
            <p:nvPr/>
          </p:nvCxnSpPr>
          <p:spPr>
            <a:xfrm>
              <a:off x="2927649" y="6475108"/>
              <a:ext cx="173672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>
            <a:xfrm>
              <a:off x="3839593" y="6167000"/>
              <a:ext cx="78999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625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Uspešnost poslovanja v letu 2021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1255424" y="768767"/>
            <a:ext cx="9681152" cy="11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Rahel realen popravek produktivnosti, po znatnem padcu v 2020 </a:t>
            </a:r>
            <a:r>
              <a:rPr lang="sl-SI" sz="1400" b="1" i="1" dirty="0"/>
              <a:t>(C = +11,0%)</a:t>
            </a:r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Realna stagnacija DV/zap. – obrat trenda? </a:t>
            </a:r>
            <a:r>
              <a:rPr lang="sl-SI" sz="1400" b="1" i="1" dirty="0"/>
              <a:t>(C= +4,2%)</a:t>
            </a:r>
          </a:p>
          <a:p>
            <a:pPr algn="ctr">
              <a:lnSpc>
                <a:spcPct val="115000"/>
              </a:lnSpc>
              <a:defRPr/>
            </a:pPr>
            <a:r>
              <a:rPr lang="sl-SI" sz="2000" b="1" i="1" dirty="0"/>
              <a:t>Dejavnost ŽPI je leto 2021 zaključila z </a:t>
            </a:r>
            <a:r>
              <a:rPr lang="sl-SI" sz="2000" b="1" i="1" dirty="0">
                <a:solidFill>
                  <a:srgbClr val="C00000"/>
                </a:solidFill>
              </a:rPr>
              <a:t>128 mio EUR neto dobička (+8%)</a:t>
            </a:r>
            <a:r>
              <a:rPr lang="sl-SI" sz="1400" b="1" i="1" dirty="0"/>
              <a:t> </a:t>
            </a:r>
            <a:r>
              <a:rPr lang="sl-SI" sz="1400" b="1" i="1" u="sng" dirty="0"/>
              <a:t>(C=+39%!!!)</a:t>
            </a:r>
          </a:p>
        </p:txBody>
      </p:sp>
      <p:sp>
        <p:nvSpPr>
          <p:cNvPr id="30725" name="Pravokotnik 16"/>
          <p:cNvSpPr>
            <a:spLocks noChangeArrowheads="1"/>
          </p:cNvSpPr>
          <p:nvPr/>
        </p:nvSpPr>
        <p:spPr bwMode="auto">
          <a:xfrm>
            <a:off x="1568624" y="6525344"/>
            <a:ext cx="11430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62200" y="5373216"/>
            <a:ext cx="7753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Produktivnost C10+11 / C = 	87,9%		Trend 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Dodana vrednost na zap. C10+11 v C = 84,1% 	Trend</a:t>
            </a:r>
          </a:p>
          <a:p>
            <a:pPr marL="342900" indent="-342900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b="1" i="1" dirty="0"/>
              <a:t>ROS&amp;ROA C10+11 / C ≈  105%		Trend</a:t>
            </a:r>
          </a:p>
        </p:txBody>
      </p:sp>
      <p:sp>
        <p:nvSpPr>
          <p:cNvPr id="15" name="Puščica dol 14"/>
          <p:cNvSpPr/>
          <p:nvPr/>
        </p:nvSpPr>
        <p:spPr>
          <a:xfrm rot="16934969">
            <a:off x="7725973" y="5971051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947DE28-8013-4D18-BF82-902C4265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28" y="1993090"/>
            <a:ext cx="11007093" cy="3358494"/>
          </a:xfrm>
          <a:prstGeom prst="rect">
            <a:avLst/>
          </a:prstGeom>
        </p:spPr>
      </p:pic>
      <p:sp>
        <p:nvSpPr>
          <p:cNvPr id="14" name="Puščica dol 16">
            <a:extLst>
              <a:ext uri="{FF2B5EF4-FFF2-40B4-BE49-F238E27FC236}">
                <a16:creationId xmlns:a16="http://schemas.microsoft.com/office/drawing/2014/main" id="{1882329B-2256-4F31-9E30-0F6D80836AD4}"/>
              </a:ext>
            </a:extLst>
          </p:cNvPr>
          <p:cNvSpPr/>
          <p:nvPr/>
        </p:nvSpPr>
        <p:spPr>
          <a:xfrm rot="17699626">
            <a:off x="7703211" y="5580667"/>
            <a:ext cx="300264" cy="395160"/>
          </a:xfrm>
          <a:prstGeom prst="downArrow">
            <a:avLst>
              <a:gd name="adj1" fmla="val 4281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uščica dol 14">
            <a:extLst>
              <a:ext uri="{FF2B5EF4-FFF2-40B4-BE49-F238E27FC236}">
                <a16:creationId xmlns:a16="http://schemas.microsoft.com/office/drawing/2014/main" id="{E813BFF6-3B4E-441D-B41E-93C98DF7163B}"/>
              </a:ext>
            </a:extLst>
          </p:cNvPr>
          <p:cNvSpPr/>
          <p:nvPr/>
        </p:nvSpPr>
        <p:spPr>
          <a:xfrm rot="16934969">
            <a:off x="7725974" y="6280177"/>
            <a:ext cx="254738" cy="2836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8266"/>
            <a:ext cx="8229600" cy="70643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Neto čisti dobiček/izguba 2019&amp;20</a:t>
            </a:r>
            <a:endParaRPr lang="en-GB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4262" y="848907"/>
            <a:ext cx="8856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000" b="1" i="1" dirty="0"/>
              <a:t>Ob rasti prihodkov, se nekoliko povečuje agregatni dobiček ŽPI!</a:t>
            </a:r>
          </a:p>
          <a:p>
            <a:pPr algn="ctr">
              <a:defRPr/>
            </a:pPr>
            <a:r>
              <a:rPr lang="sl-SI" sz="2000" b="1" i="1" dirty="0"/>
              <a:t>Nekoliko slabše v Predelavi mleka</a:t>
            </a:r>
          </a:p>
          <a:p>
            <a:pPr algn="ctr">
              <a:defRPr/>
            </a:pPr>
            <a:r>
              <a:rPr lang="sl-SI" sz="2000" b="1" i="1" dirty="0"/>
              <a:t>Izrazita rast v „MPI“ in pivovarstvu.</a:t>
            </a:r>
          </a:p>
        </p:txBody>
      </p:sp>
      <p:sp>
        <p:nvSpPr>
          <p:cNvPr id="34821" name="Pravokotnik 16"/>
          <p:cNvSpPr>
            <a:spLocks noChangeArrowheads="1"/>
          </p:cNvSpPr>
          <p:nvPr/>
        </p:nvSpPr>
        <p:spPr bwMode="auto">
          <a:xfrm>
            <a:off x="1568624" y="6479432"/>
            <a:ext cx="11430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AJPES, 6/2022</a:t>
            </a:r>
            <a:endParaRPr lang="en-GB" sz="1100" i="1" dirty="0">
              <a:latin typeface="Calibri" pitchFamily="34" charset="0"/>
            </a:endParaRPr>
          </a:p>
        </p:txBody>
      </p:sp>
      <p:sp>
        <p:nvSpPr>
          <p:cNvPr id="7" name="Pravokotnik 16"/>
          <p:cNvSpPr>
            <a:spLocks noChangeArrowheads="1"/>
          </p:cNvSpPr>
          <p:nvPr/>
        </p:nvSpPr>
        <p:spPr bwMode="auto">
          <a:xfrm>
            <a:off x="1590016" y="1938398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200" b="1" dirty="0">
                <a:solidFill>
                  <a:schemeClr val="tx2"/>
                </a:solidFill>
                <a:latin typeface="Calibri" pitchFamily="34" charset="0"/>
              </a:rPr>
              <a:t>Nominalno</a:t>
            </a:r>
          </a:p>
          <a:p>
            <a:r>
              <a:rPr lang="sl-SI" sz="1200" b="1" dirty="0">
                <a:solidFill>
                  <a:schemeClr val="tx2"/>
                </a:solidFill>
                <a:latin typeface="Calibri" pitchFamily="34" charset="0"/>
              </a:rPr>
              <a:t>mio EUR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76B0F1B-7A9E-4B1D-8077-C3679793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074" y="1818262"/>
            <a:ext cx="7715664" cy="498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5533" y="271706"/>
            <a:ext cx="8040935" cy="1000739"/>
          </a:xfrm>
        </p:spPr>
        <p:txBody>
          <a:bodyPr anchorCtr="1">
            <a:norm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Kako kaže v prvem trimesečju 2022?</a:t>
            </a:r>
            <a:b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sl-SI" sz="1800" b="1" dirty="0"/>
              <a:t>Proizvodnja živil in pijač (!) občutno nad rastjo agregata C predelovalna industrija…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02" name="Pravokotnik 16"/>
          <p:cNvSpPr>
            <a:spLocks noChangeArrowheads="1"/>
          </p:cNvSpPr>
          <p:nvPr/>
        </p:nvSpPr>
        <p:spPr bwMode="auto">
          <a:xfrm>
            <a:off x="1640632" y="6525344"/>
            <a:ext cx="11430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 i="1" dirty="0">
                <a:solidFill>
                  <a:schemeClr val="tx2"/>
                </a:solidFill>
                <a:latin typeface="Calibri" pitchFamily="34" charset="0"/>
              </a:rPr>
              <a:t>SURS, 6/2022</a:t>
            </a:r>
            <a:endParaRPr lang="en-GB" sz="1100" i="1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27369"/>
              </p:ext>
            </p:extLst>
          </p:nvPr>
        </p:nvGraphicFramePr>
        <p:xfrm>
          <a:off x="3390315" y="2068691"/>
          <a:ext cx="5411371" cy="2720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1">
                  <a:extLst>
                    <a:ext uri="{9D8B030D-6E8A-4147-A177-3AD203B41FA5}">
                      <a16:colId xmlns:a16="http://schemas.microsoft.com/office/drawing/2014/main" val="329733124"/>
                    </a:ext>
                  </a:extLst>
                </a:gridCol>
                <a:gridCol w="2210970">
                  <a:extLst>
                    <a:ext uri="{9D8B030D-6E8A-4147-A177-3AD203B41FA5}">
                      <a16:colId xmlns:a16="http://schemas.microsoft.com/office/drawing/2014/main" val="304954052"/>
                    </a:ext>
                  </a:extLst>
                </a:gridCol>
              </a:tblGrid>
              <a:tr h="528667">
                <a:tc>
                  <a:txBody>
                    <a:bodyPr/>
                    <a:lstStyle/>
                    <a:p>
                      <a:endParaRPr lang="sl-SI" sz="16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2000" u="sng" dirty="0"/>
                        <a:t>I–III 2022</a:t>
                      </a:r>
                      <a:br>
                        <a:rPr lang="nn-NO" sz="2000" dirty="0"/>
                      </a:br>
                      <a:r>
                        <a:rPr lang="nn-NO" sz="2000" dirty="0"/>
                        <a:t>I–III 2021</a:t>
                      </a:r>
                      <a:endParaRPr lang="sl-SI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005647"/>
                  </a:ext>
                </a:extLst>
              </a:tr>
              <a:tr h="70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 Predelovalne dejavnosti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4724"/>
                  </a:ext>
                </a:extLst>
              </a:tr>
              <a:tr h="70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j-lt"/>
                        </a:rPr>
                        <a:t>10 Proizvodnja živil</a:t>
                      </a:r>
                      <a:endParaRPr lang="sl-SI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j-lt"/>
                        </a:rPr>
                        <a:t>106,2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643809"/>
                  </a:ext>
                </a:extLst>
              </a:tr>
              <a:tr h="70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j-lt"/>
                        </a:rPr>
                        <a:t>11 Proizvodnja pijač</a:t>
                      </a:r>
                      <a:endParaRPr lang="sl-SI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j-lt"/>
                        </a:rPr>
                        <a:t>111,2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28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91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2">
            <a:extLst>
              <a:ext uri="{FF2B5EF4-FFF2-40B4-BE49-F238E27FC236}">
                <a16:creationId xmlns:a16="http://schemas.microsoft.com/office/drawing/2014/main" id="{9C8BDE9B-DEBD-4DA7-AD84-1BCE9DCF6AD8}"/>
              </a:ext>
            </a:extLst>
          </p:cNvPr>
          <p:cNvSpPr txBox="1">
            <a:spLocks/>
          </p:cNvSpPr>
          <p:nvPr/>
        </p:nvSpPr>
        <p:spPr bwMode="auto">
          <a:xfrm>
            <a:off x="1280160" y="3988746"/>
            <a:ext cx="10572315" cy="785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sl-SI" sz="5400" b="1" dirty="0">
                <a:solidFill>
                  <a:schemeClr val="tx2"/>
                </a:solidFill>
                <a:latin typeface="Calibri" pitchFamily="34" charset="0"/>
              </a:rPr>
              <a:t>ZAKLJUČKI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71C9466-FD2A-4C54-B5DF-53154885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/>
          <a:stretch/>
        </p:blipFill>
        <p:spPr>
          <a:xfrm>
            <a:off x="0" y="0"/>
            <a:ext cx="12195264" cy="2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1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CA085-6DCE-434B-BBB4-A9C36B46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3279"/>
          </a:xfrm>
        </p:spPr>
        <p:txBody>
          <a:bodyPr/>
          <a:lstStyle/>
          <a:p>
            <a:r>
              <a:rPr lang="sl-SI" dirty="0"/>
              <a:t>Razmišljanje o izzivih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42E4EA-DCD5-4F90-B56D-79E8743E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52" y="831406"/>
            <a:ext cx="11237094" cy="587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1. </a:t>
            </a:r>
            <a:r>
              <a:rPr lang="sl-SI" b="1" dirty="0"/>
              <a:t>Inflacija – cenovni šoki?</a:t>
            </a:r>
          </a:p>
          <a:p>
            <a:pPr lvl="1"/>
            <a:r>
              <a:rPr lang="sl-SI" dirty="0"/>
              <a:t>V EU je inflacija praktično v celoti (!?!) ponudbene narave.</a:t>
            </a:r>
            <a:br>
              <a:rPr lang="sl-SI" dirty="0"/>
            </a:br>
            <a:r>
              <a:rPr lang="sl-SI" sz="1800" i="1" dirty="0"/>
              <a:t>(v ZDA, JPN,… nekoliko drugače=&gt; več učinka fiskalnega stimulusa in rasti povpraševanja.)</a:t>
            </a:r>
            <a:endParaRPr lang="sl-SI" i="1" dirty="0"/>
          </a:p>
          <a:p>
            <a:pPr lvl="1"/>
            <a:r>
              <a:rPr lang="sl-SI" b="1" dirty="0"/>
              <a:t>Energenti </a:t>
            </a:r>
            <a:r>
              <a:rPr lang="sl-SI" dirty="0"/>
              <a:t>so ključni </a:t>
            </a:r>
            <a:r>
              <a:rPr lang="sl-SI" i="1" dirty="0"/>
              <a:t>(eksterni) </a:t>
            </a:r>
            <a:r>
              <a:rPr lang="sl-SI" dirty="0"/>
              <a:t>pospeševalec stroškovnega sunka…</a:t>
            </a:r>
          </a:p>
          <a:p>
            <a:pPr lvl="1"/>
            <a:r>
              <a:rPr lang="sl-SI" i="1" dirty="0"/>
              <a:t>… ki se prenaša v vse „pore“…</a:t>
            </a:r>
          </a:p>
          <a:p>
            <a:pPr lvl="1"/>
            <a:r>
              <a:rPr lang="sl-SI" i="1" dirty="0"/>
              <a:t>EU energetsko „visi na nitki“…</a:t>
            </a:r>
          </a:p>
          <a:p>
            <a:pPr lvl="1"/>
            <a:r>
              <a:rPr lang="sl-SI" i="1" dirty="0"/>
              <a:t>EU gospodarstvo (DE!) </a:t>
            </a:r>
            <a:br>
              <a:rPr lang="sl-SI" i="1" dirty="0"/>
            </a:br>
            <a:r>
              <a:rPr lang="sl-SI" i="1" dirty="0"/>
              <a:t>predvsem preko zemeljskega </a:t>
            </a:r>
            <a:br>
              <a:rPr lang="sl-SI" i="1" dirty="0"/>
            </a:br>
            <a:r>
              <a:rPr lang="sl-SI" i="1" dirty="0"/>
              <a:t>plina…</a:t>
            </a:r>
          </a:p>
          <a:p>
            <a:pPr lvl="1"/>
            <a:r>
              <a:rPr lang="sl-SI" dirty="0"/>
              <a:t>Politični odzivi bodo ključni </a:t>
            </a:r>
            <a:br>
              <a:rPr lang="sl-SI" dirty="0"/>
            </a:br>
            <a:r>
              <a:rPr lang="sl-SI" dirty="0"/>
              <a:t>za zagotavljanje dolgoročnih</a:t>
            </a:r>
            <a:br>
              <a:rPr lang="sl-SI" dirty="0"/>
            </a:br>
            <a:r>
              <a:rPr lang="sl-SI" dirty="0"/>
              <a:t>rešitev za blažitev težav ob naraščanju cen… </a:t>
            </a:r>
          </a:p>
          <a:p>
            <a:pPr lvl="2"/>
            <a:r>
              <a:rPr lang="sl-SI" b="1" i="1" dirty="0"/>
              <a:t>„Večna dilema: enostavne kratkoročne rešitve, ob tveganju distorzij trga in novih težav, ali zahtevnejše, nepopularne, a dolgoročno učinkovite rešitve…“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EFFBC0-657E-4BC2-A7B9-A20795620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" t="5330" r="4163" b="9566"/>
          <a:stretch/>
        </p:blipFill>
        <p:spPr>
          <a:xfrm>
            <a:off x="5101388" y="2423159"/>
            <a:ext cx="6930191" cy="22234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8908CA-4DDB-4794-8BB7-312915BF0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795" y="5512017"/>
            <a:ext cx="2318781" cy="11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94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CA085-6DCE-434B-BBB4-A9C36B46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9" y="149193"/>
            <a:ext cx="10515600" cy="703279"/>
          </a:xfrm>
        </p:spPr>
        <p:txBody>
          <a:bodyPr>
            <a:normAutofit/>
          </a:bodyPr>
          <a:lstStyle/>
          <a:p>
            <a:r>
              <a:rPr lang="sl-SI" dirty="0"/>
              <a:t>Razmišljanje o izzivih					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42E4EA-DCD5-4F90-B56D-79E8743E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52" y="831406"/>
            <a:ext cx="11237094" cy="58774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b="1" dirty="0"/>
              <a:t>Inflacija – cenovni šoki – smer ukrepanja?</a:t>
            </a:r>
          </a:p>
          <a:p>
            <a:pPr lvl="1"/>
            <a:r>
              <a:rPr lang="sl-SI" dirty="0"/>
              <a:t>Predvsem brez </a:t>
            </a:r>
            <a:r>
              <a:rPr lang="sl-SI" b="1" dirty="0"/>
              <a:t>„</a:t>
            </a:r>
            <a:r>
              <a:rPr lang="en-US" b="1" dirty="0"/>
              <a:t>ad hoc</a:t>
            </a:r>
            <a:r>
              <a:rPr lang="sl-SI" b="1" dirty="0"/>
              <a:t>“</a:t>
            </a:r>
            <a:r>
              <a:rPr lang="en-US" b="1" dirty="0"/>
              <a:t> </a:t>
            </a:r>
            <a:r>
              <a:rPr lang="sl-SI" b="1" dirty="0"/>
              <a:t>ukrepanja</a:t>
            </a:r>
          </a:p>
          <a:p>
            <a:pPr lvl="1"/>
            <a:r>
              <a:rPr lang="sl-SI" dirty="0"/>
              <a:t>To zagotovo ni ustrezno na kompleksnih trgih in oskrbnih verigah  - agroživilske verige so tu zmagovalec!</a:t>
            </a:r>
          </a:p>
          <a:p>
            <a:pPr lvl="2"/>
            <a:r>
              <a:rPr lang="sl-SI" dirty="0"/>
              <a:t>Energenti imajo drugačne značilnosti, predvsem: relativno homogeni proizvodi in visok delež davkov in prispevkov, visoka </a:t>
            </a:r>
            <a:r>
              <a:rPr lang="sl-SI" dirty="0" err="1"/>
              <a:t>profitabilnost</a:t>
            </a:r>
            <a:r>
              <a:rPr lang="sl-SI" dirty="0"/>
              <a:t>.</a:t>
            </a:r>
          </a:p>
          <a:p>
            <a:pPr lvl="1"/>
            <a:r>
              <a:rPr lang="sl-SI" dirty="0"/>
              <a:t>Učinkovita in poceni </a:t>
            </a:r>
            <a:r>
              <a:rPr lang="sl-SI" i="1" dirty="0"/>
              <a:t>(dolgoročna)</a:t>
            </a:r>
            <a:r>
              <a:rPr lang="sl-SI" dirty="0"/>
              <a:t> intervencija je </a:t>
            </a:r>
            <a:r>
              <a:rPr lang="sl-SI" b="1" dirty="0"/>
              <a:t>krepitev razumevanja dogajanja na trgu </a:t>
            </a:r>
            <a:r>
              <a:rPr lang="sl-SI" i="1" dirty="0"/>
              <a:t>(transparentnost) </a:t>
            </a:r>
            <a:r>
              <a:rPr lang="sl-SI" dirty="0"/>
              <a:t>v obliki zagotavljanja objektivnih, pravočasnih in ažurnih tržnih ocen, ki omogočajo informirane politične, poslovne in individualne odločitve.</a:t>
            </a:r>
          </a:p>
          <a:p>
            <a:pPr lvl="1"/>
            <a:r>
              <a:rPr lang="sl-SI" dirty="0"/>
              <a:t>Tarčna podpora ranljivim skupinam v družbi in gospodarstvu.</a:t>
            </a:r>
          </a:p>
          <a:p>
            <a:pPr lvl="2"/>
            <a:r>
              <a:rPr lang="sl-SI" dirty="0"/>
              <a:t>Kaj je lahko legitimen cilj intervencije? </a:t>
            </a:r>
          </a:p>
          <a:p>
            <a:pPr lvl="3"/>
            <a:r>
              <a:rPr lang="sl-SI" sz="2000" dirty="0"/>
              <a:t>A) socialna podpora gospodinjstvom</a:t>
            </a:r>
          </a:p>
          <a:p>
            <a:pPr lvl="3"/>
            <a:r>
              <a:rPr lang="sl-SI" sz="2000" dirty="0"/>
              <a:t>B) Ohranjanje proizvodnega potenciala </a:t>
            </a:r>
            <a:r>
              <a:rPr lang="sl-SI" sz="2000" b="1" dirty="0"/>
              <a:t>na primarni IN sekundarni ravni!</a:t>
            </a:r>
          </a:p>
          <a:p>
            <a:pPr lvl="1"/>
            <a:r>
              <a:rPr lang="sl-SI" dirty="0"/>
              <a:t>Natančno </a:t>
            </a:r>
            <a:r>
              <a:rPr lang="sl-SI" dirty="0" err="1"/>
              <a:t>mapiranje</a:t>
            </a:r>
            <a:r>
              <a:rPr lang="sl-SI" dirty="0"/>
              <a:t> državnih rezerv in zalog pri večjih podjetjih </a:t>
            </a:r>
            <a:r>
              <a:rPr lang="sl-SI" i="1" dirty="0"/>
              <a:t>(kvalitativno in kvantitativno)</a:t>
            </a:r>
            <a:r>
              <a:rPr lang="sl-SI" dirty="0"/>
              <a:t> s ciljem krepitve aktivne vloge države pri strateškem delovanju v smeri večje surovinske suverenosti…</a:t>
            </a:r>
          </a:p>
        </p:txBody>
      </p:sp>
    </p:spTree>
    <p:extLst>
      <p:ext uri="{BB962C8B-B14F-4D97-AF65-F5344CB8AC3E}">
        <p14:creationId xmlns:p14="http://schemas.microsoft.com/office/powerpoint/2010/main" val="2333961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CA085-6DCE-434B-BBB4-A9C36B46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9" y="149193"/>
            <a:ext cx="10515600" cy="703279"/>
          </a:xfrm>
        </p:spPr>
        <p:txBody>
          <a:bodyPr>
            <a:normAutofit/>
          </a:bodyPr>
          <a:lstStyle/>
          <a:p>
            <a:r>
              <a:rPr lang="sl-SI" dirty="0"/>
              <a:t>Razmišljanje o izzivih					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42E4EA-DCD5-4F90-B56D-79E8743E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20" y="1433466"/>
            <a:ext cx="11237094" cy="5877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/>
              <a:t>2.  Razvojni preboj slovenskega agroživilstva: n-tič?</a:t>
            </a:r>
          </a:p>
          <a:p>
            <a:pPr lvl="1"/>
            <a:r>
              <a:rPr lang="sl-SI" dirty="0"/>
              <a:t>Predzadnje pomembno (pozitivno) prestrukturiranje</a:t>
            </a:r>
            <a:br>
              <a:rPr lang="sl-SI" dirty="0"/>
            </a:br>
            <a:r>
              <a:rPr lang="sl-SI" dirty="0"/>
              <a:t> slovenskega agroživilstva se je zgodilo v poznih 70-letih </a:t>
            </a:r>
            <a:br>
              <a:rPr lang="sl-SI" dirty="0"/>
            </a:br>
            <a:r>
              <a:rPr lang="sl-SI" dirty="0"/>
              <a:t>(torej pred cca. 45 leti!).</a:t>
            </a:r>
          </a:p>
          <a:p>
            <a:pPr lvl="1"/>
            <a:r>
              <a:rPr lang="sl-SI" dirty="0"/>
              <a:t>Takrat, sicer, kot rezultat </a:t>
            </a:r>
            <a:r>
              <a:rPr lang="sl-SI" i="1" dirty="0"/>
              <a:t>(centralno-planske?) </a:t>
            </a:r>
            <a:r>
              <a:rPr lang="sl-SI" dirty="0"/>
              <a:t>strateške </a:t>
            </a:r>
            <a:br>
              <a:rPr lang="sl-SI" dirty="0"/>
            </a:br>
            <a:r>
              <a:rPr lang="sl-SI" dirty="0"/>
              <a:t>usmeritve; so bili vzpostavljeni (socialistični) vertikalno </a:t>
            </a:r>
            <a:br>
              <a:rPr lang="sl-SI" dirty="0"/>
            </a:br>
            <a:r>
              <a:rPr lang="sl-SI" dirty="0"/>
              <a:t>integrirani oskrbni sistemi </a:t>
            </a:r>
            <a:r>
              <a:rPr lang="sl-SI" i="1" dirty="0"/>
              <a:t>(od surovin do končnih izdelkov vključno z domačo in mednarodno trgovino)</a:t>
            </a:r>
            <a:r>
              <a:rPr lang="sl-SI" dirty="0"/>
              <a:t>.</a:t>
            </a:r>
          </a:p>
          <a:p>
            <a:pPr lvl="1"/>
            <a:r>
              <a:rPr lang="sl-SI" dirty="0"/>
              <a:t>Pred in predvsem po vstopu v EU so zunanji in notranji dejavniki sprožili </a:t>
            </a:r>
            <a:r>
              <a:rPr lang="sl-SI" b="1" dirty="0"/>
              <a:t>negativno </a:t>
            </a:r>
            <a:r>
              <a:rPr lang="sl-SI" dirty="0"/>
              <a:t>(zadnje) </a:t>
            </a:r>
            <a:r>
              <a:rPr lang="sl-SI" b="1" dirty="0"/>
              <a:t>prestrukturiranje, </a:t>
            </a:r>
            <a:r>
              <a:rPr lang="sl-SI" dirty="0"/>
              <a:t>a na napačnih predpostavkah, ki pa so zelo močno zakoreninjene še danes. </a:t>
            </a:r>
          </a:p>
          <a:p>
            <a:pPr lvl="1"/>
            <a:r>
              <a:rPr lang="sl-SI" dirty="0"/>
              <a:t>Ob odsotnosti </a:t>
            </a:r>
            <a:r>
              <a:rPr lang="sl-SI" b="1" dirty="0"/>
              <a:t>konsistentne razvojne in industrijske politike </a:t>
            </a:r>
            <a:r>
              <a:rPr lang="sl-SI" dirty="0"/>
              <a:t>ter brezbrižnem prepuščanju evropski in svetovni konkurenci, je slovenska agroživilska veriga danes zelo spremenjena – ošibljena in dokaj „nebogljena“.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968616-B112-41D3-AC40-D241359F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49" y="1360502"/>
            <a:ext cx="25717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3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CA085-6DCE-434B-BBB4-A9C36B46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9" y="149193"/>
            <a:ext cx="10515600" cy="703279"/>
          </a:xfrm>
        </p:spPr>
        <p:txBody>
          <a:bodyPr>
            <a:normAutofit/>
          </a:bodyPr>
          <a:lstStyle/>
          <a:p>
            <a:r>
              <a:rPr lang="sl-SI" dirty="0"/>
              <a:t>Razmišljanje o izzivih					4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42E4EA-DCD5-4F90-B56D-79E8743E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52" y="831406"/>
            <a:ext cx="11237094" cy="5877401"/>
          </a:xfrm>
        </p:spPr>
        <p:txBody>
          <a:bodyPr>
            <a:noAutofit/>
          </a:bodyPr>
          <a:lstStyle/>
          <a:p>
            <a:pPr marL="514350" indent="-514350">
              <a:buAutoNum type="arabicPeriod" startAt="2"/>
            </a:pPr>
            <a:r>
              <a:rPr lang="sl-SI" b="1" dirty="0"/>
              <a:t>Razvojni preboj slovenskega agroživilstva.</a:t>
            </a:r>
          </a:p>
          <a:p>
            <a:pPr marL="457200" lvl="1" indent="0">
              <a:buNone/>
            </a:pPr>
            <a:r>
              <a:rPr lang="sl-SI" b="1" dirty="0"/>
              <a:t>Hipoteze?</a:t>
            </a:r>
          </a:p>
          <a:p>
            <a:pPr lvl="1"/>
            <a:r>
              <a:rPr lang="sl-SI" dirty="0"/>
              <a:t>Je globalni val </a:t>
            </a:r>
            <a:r>
              <a:rPr lang="sl-SI" b="1" dirty="0" err="1"/>
              <a:t>reindustrializacije</a:t>
            </a:r>
            <a:r>
              <a:rPr lang="sl-SI" dirty="0"/>
              <a:t> in krepitev lokalnih proizvodnih verig priložnost za SLO agroživilstvo? Nacionalni in regionalni trgi, npr. </a:t>
            </a:r>
          </a:p>
          <a:p>
            <a:pPr lvl="1"/>
            <a:r>
              <a:rPr lang="sl-SI" dirty="0"/>
              <a:t>Kako </a:t>
            </a:r>
            <a:r>
              <a:rPr lang="sl-SI" b="1" dirty="0"/>
              <a:t>povečati produktivnost in DV v kmetijstvu in ŽPI</a:t>
            </a:r>
            <a:r>
              <a:rPr lang="sl-SI" dirty="0"/>
              <a:t>? </a:t>
            </a:r>
          </a:p>
          <a:p>
            <a:pPr lvl="2"/>
            <a:r>
              <a:rPr lang="sl-SI" dirty="0"/>
              <a:t>IOT, digitalizacija, informatizacija, avtomatizacija, robotizacija…</a:t>
            </a:r>
          </a:p>
          <a:p>
            <a:pPr lvl="2"/>
            <a:r>
              <a:rPr lang="sl-SI" dirty="0"/>
              <a:t>Ali morda osnove, kot npr. energetska učinkovitost…</a:t>
            </a:r>
          </a:p>
          <a:p>
            <a:pPr lvl="2"/>
            <a:r>
              <a:rPr lang="sl-SI" dirty="0"/>
              <a:t>Intenziviranje gojenja vrhunske stroke in znanosti, tudi v podjetjih in na kmetijah - ki ga učinkoviteje prenašamo v prakso?</a:t>
            </a:r>
          </a:p>
          <a:p>
            <a:pPr lvl="1"/>
            <a:r>
              <a:rPr lang="sl-SI" dirty="0"/>
              <a:t>Ali imamo jasno strategijo za </a:t>
            </a:r>
            <a:r>
              <a:rPr lang="sl-SI" b="1" dirty="0"/>
              <a:t>zagotavljanje delovne sile v industriji</a:t>
            </a:r>
            <a:r>
              <a:rPr lang="sl-SI" dirty="0"/>
              <a:t>, tudi iz tujine?</a:t>
            </a:r>
          </a:p>
          <a:p>
            <a:pPr lvl="1"/>
            <a:r>
              <a:rPr lang="sl-SI" dirty="0"/>
              <a:t>Kako je s </a:t>
            </a:r>
            <a:r>
              <a:rPr lang="sl-SI" b="1" dirty="0"/>
              <a:t>kvaliteto izobraževalnega sistemoma</a:t>
            </a:r>
            <a:r>
              <a:rPr lang="sl-SI" dirty="0"/>
              <a:t>, ki naj zagotavlja visoko kvalificirano delovno silo?</a:t>
            </a:r>
          </a:p>
          <a:p>
            <a:pPr lvl="1"/>
            <a:r>
              <a:rPr lang="sl-SI" dirty="0"/>
              <a:t>Ali bi morda lahko </a:t>
            </a:r>
            <a:r>
              <a:rPr lang="sl-SI" b="1" dirty="0"/>
              <a:t>spremenili organiziranost državne uprave</a:t>
            </a:r>
            <a:r>
              <a:rPr lang="sl-SI" dirty="0"/>
              <a:t> in podpornih sistemov za agroživilstvo, da bi se bolje dogovorili kaj hočemo in to tudi koordinirano izvedli.</a:t>
            </a:r>
          </a:p>
          <a:p>
            <a:pPr lvl="1"/>
            <a:r>
              <a:rPr lang="sl-SI" dirty="0"/>
              <a:t>Nujne pa so bolj ambiciozne </a:t>
            </a:r>
            <a:r>
              <a:rPr lang="sl-SI" b="1" dirty="0"/>
              <a:t>razvojne pobude v podjetjih</a:t>
            </a:r>
            <a:r>
              <a:rPr lang="sl-SI" dirty="0"/>
              <a:t>, da kot družba v naslednjih 10 letih izpeljemo tehnološko prestrukturiranje gospodarstva in družbe.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85574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EA03615-0349-4450-BCC6-3A856E0F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08" y="2548541"/>
            <a:ext cx="10497384" cy="42943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652" y="676679"/>
            <a:ext cx="11666696" cy="1143000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IMF Commodity Food Price Index</a:t>
            </a:r>
            <a:r>
              <a:rPr lang="sl-SI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Monthly Price </a:t>
            </a:r>
            <a:b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2400" dirty="0"/>
              <a:t> </a:t>
            </a:r>
            <a:r>
              <a:rPr lang="en-US" sz="1800" i="1" dirty="0"/>
              <a:t> </a:t>
            </a:r>
            <a:r>
              <a:rPr lang="en-US" sz="1600" i="1" dirty="0"/>
              <a:t>(Includes Cereal, Vegetable Oils, Meat, Seafood, Sugar, Bananas, and Oranges Price)</a:t>
            </a:r>
            <a:br>
              <a:rPr lang="en-US" sz="1800" i="1" dirty="0"/>
            </a:br>
            <a:r>
              <a:rPr lang="sl-SI" sz="2400" u="sng" dirty="0">
                <a:solidFill>
                  <a:srgbClr val="00B050"/>
                </a:solidFill>
              </a:rPr>
              <a:t>Dvajsetletna perspektiva </a:t>
            </a:r>
            <a:br>
              <a:rPr lang="sl-SI" sz="2400" u="sng" dirty="0">
                <a:solidFill>
                  <a:srgbClr val="00B050"/>
                </a:solidFill>
              </a:rPr>
            </a:br>
            <a:r>
              <a:rPr lang="en-US" sz="2400" b="1" dirty="0"/>
              <a:t>Ma</a:t>
            </a:r>
            <a:r>
              <a:rPr lang="sl-SI" sz="2400" b="1" dirty="0"/>
              <a:t>j</a:t>
            </a:r>
            <a:r>
              <a:rPr lang="en-US" sz="2400" b="1" dirty="0"/>
              <a:t> 200</a:t>
            </a:r>
            <a:r>
              <a:rPr lang="sl-SI" sz="2400" b="1" dirty="0"/>
              <a:t>2</a:t>
            </a:r>
            <a:r>
              <a:rPr lang="en-US" sz="2400" b="1" dirty="0"/>
              <a:t> - Ma</a:t>
            </a:r>
            <a:r>
              <a:rPr lang="sl-SI" sz="2400" b="1" dirty="0"/>
              <a:t>j</a:t>
            </a:r>
            <a:r>
              <a:rPr lang="en-US" sz="2400" b="1" dirty="0"/>
              <a:t> 202</a:t>
            </a:r>
            <a:r>
              <a:rPr lang="sl-SI" sz="2400" b="1" dirty="0"/>
              <a:t>2 I =</a:t>
            </a:r>
            <a:r>
              <a:rPr lang="sl-SI" sz="2800" b="1" dirty="0">
                <a:solidFill>
                  <a:srgbClr val="FF0000"/>
                </a:solidFill>
              </a:rPr>
              <a:t> 220,7</a:t>
            </a:r>
            <a:br>
              <a:rPr lang="sl-SI" sz="2800" b="1" dirty="0">
                <a:solidFill>
                  <a:srgbClr val="FF0000"/>
                </a:solidFill>
              </a:rPr>
            </a:br>
            <a:r>
              <a:rPr lang="sl-SI" sz="2000" b="1" dirty="0"/>
              <a:t>Oscilacije s štirimi vrhovi </a:t>
            </a:r>
            <a:r>
              <a:rPr lang="sl-SI" sz="2000" dirty="0"/>
              <a:t>(5/08, 2/11, 8/12 in 4/21)</a:t>
            </a:r>
            <a:r>
              <a:rPr lang="sl-SI" sz="2000" b="1" dirty="0"/>
              <a:t> </a:t>
            </a:r>
            <a:br>
              <a:rPr lang="sl-SI" sz="2000" b="1" dirty="0"/>
            </a:br>
            <a:r>
              <a:rPr lang="sl-SI" sz="2000" b="1" dirty="0"/>
              <a:t>Več, kot 5-letni cenovni plato z „rahlimi“ nihanji </a:t>
            </a:r>
            <a:r>
              <a:rPr lang="sl-SI" sz="2000" b="1" i="1" dirty="0"/>
              <a:t>(JAN2015- AVG2020)</a:t>
            </a:r>
            <a:r>
              <a:rPr lang="sl-SI" sz="2000" b="1" dirty="0"/>
              <a:t>. Potem v dveh kaskadah do 20-letnega vrha.</a:t>
            </a:r>
            <a:endParaRPr lang="en-US" sz="2000" b="1" dirty="0"/>
          </a:p>
        </p:txBody>
      </p:sp>
      <p:sp>
        <p:nvSpPr>
          <p:cNvPr id="4" name="Pravokotnik 3"/>
          <p:cNvSpPr/>
          <p:nvPr/>
        </p:nvSpPr>
        <p:spPr>
          <a:xfrm>
            <a:off x="1067587" y="231659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100" dirty="0">
                <a:latin typeface="+mj-lt"/>
              </a:rPr>
              <a:t>Indeks; 2005 = 100</a:t>
            </a:r>
            <a:endParaRPr lang="en-GB" sz="11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884950" y="6459939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chemeClr val="tx2"/>
                </a:solidFill>
                <a:latin typeface="Calibri" pitchFamily="34" charset="0"/>
              </a:rPr>
              <a:t>IMF; 06/2022</a:t>
            </a:r>
          </a:p>
        </p:txBody>
      </p:sp>
      <p:cxnSp>
        <p:nvCxnSpPr>
          <p:cNvPr id="12" name="Raven povezovalnik 11"/>
          <p:cNvCxnSpPr>
            <a:cxnSpLocks/>
          </p:cNvCxnSpPr>
          <p:nvPr/>
        </p:nvCxnSpPr>
        <p:spPr>
          <a:xfrm flipV="1">
            <a:off x="1520588" y="4878141"/>
            <a:ext cx="9839527" cy="311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otnik 19"/>
          <p:cNvSpPr/>
          <p:nvPr/>
        </p:nvSpPr>
        <p:spPr>
          <a:xfrm>
            <a:off x="5771324" y="4987294"/>
            <a:ext cx="189532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l-SI" sz="1400" b="1" i="1" dirty="0">
                <a:solidFill>
                  <a:srgbClr val="FFC000"/>
                </a:solidFill>
                <a:latin typeface="Calibri" pitchFamily="34" charset="0"/>
              </a:rPr>
              <a:t>Dvajsetletno povprečje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3999184" y="2553573"/>
            <a:ext cx="845991" cy="3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711FDB27-136E-40D7-B841-10B3E278E2BC}"/>
              </a:ext>
            </a:extLst>
          </p:cNvPr>
          <p:cNvSpPr/>
          <p:nvPr/>
        </p:nvSpPr>
        <p:spPr>
          <a:xfrm>
            <a:off x="7546205" y="2546508"/>
            <a:ext cx="2837559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B58E62E5-B78B-4CA7-9952-609171FCDE98}"/>
              </a:ext>
            </a:extLst>
          </p:cNvPr>
          <p:cNvSpPr/>
          <p:nvPr/>
        </p:nvSpPr>
        <p:spPr>
          <a:xfrm>
            <a:off x="1549669" y="2546507"/>
            <a:ext cx="2445931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913FED8A-A222-471E-81F0-913AF614845B}"/>
              </a:ext>
            </a:extLst>
          </p:cNvPr>
          <p:cNvSpPr/>
          <p:nvPr/>
        </p:nvSpPr>
        <p:spPr>
          <a:xfrm>
            <a:off x="4848759" y="2553574"/>
            <a:ext cx="743466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55C22DDC-1A77-4642-9FF8-1E6F895A25AA}"/>
              </a:ext>
            </a:extLst>
          </p:cNvPr>
          <p:cNvSpPr/>
          <p:nvPr/>
        </p:nvSpPr>
        <p:spPr>
          <a:xfrm>
            <a:off x="5577163" y="2553574"/>
            <a:ext cx="1965459" cy="3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3E1CEAA4-97F9-47D1-B620-861F2133907E}"/>
              </a:ext>
            </a:extLst>
          </p:cNvPr>
          <p:cNvSpPr/>
          <p:nvPr/>
        </p:nvSpPr>
        <p:spPr>
          <a:xfrm>
            <a:off x="10387347" y="2560093"/>
            <a:ext cx="874211" cy="3104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8266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8083A16-8299-4D04-A991-9EC066B98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3"/>
            <a:ext cx="12192000" cy="20644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EEDCCC-1AC4-45A6-8BAB-4D7BD511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42"/>
          <a:stretch/>
        </p:blipFill>
        <p:spPr>
          <a:xfrm>
            <a:off x="0" y="2198179"/>
            <a:ext cx="12192000" cy="465982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AC0AAE5-D32C-4698-BCAA-2C25F5C4D5E1}"/>
              </a:ext>
            </a:extLst>
          </p:cNvPr>
          <p:cNvSpPr txBox="1">
            <a:spLocks noChangeArrowheads="1"/>
          </p:cNvSpPr>
          <p:nvPr/>
        </p:nvSpPr>
        <p:spPr>
          <a:xfrm>
            <a:off x="913433" y="2628900"/>
            <a:ext cx="10365135" cy="1600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l-SI" sz="4800" b="1" dirty="0">
                <a:solidFill>
                  <a:schemeClr val="bg1"/>
                </a:solidFill>
                <a:latin typeface="Arial Narrow" pitchFamily="34" charset="0"/>
              </a:rPr>
              <a:t>HVALA ZA POZORNOST!</a:t>
            </a:r>
            <a:endParaRPr lang="en-US" sz="4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4D5A051-A175-4133-9C83-161069E15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53" y="444223"/>
            <a:ext cx="193564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Pravokotnik 7"/>
          <p:cNvSpPr>
            <a:spLocks noChangeArrowheads="1"/>
          </p:cNvSpPr>
          <p:nvPr/>
        </p:nvSpPr>
        <p:spPr bwMode="auto">
          <a:xfrm>
            <a:off x="10844954" y="6276317"/>
            <a:ext cx="8883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FAO; 6/2022</a:t>
            </a:r>
          </a:p>
        </p:txBody>
      </p:sp>
      <p:sp>
        <p:nvSpPr>
          <p:cNvPr id="9" name="Naslov 3"/>
          <p:cNvSpPr>
            <a:spLocks noGrp="1"/>
          </p:cNvSpPr>
          <p:nvPr>
            <p:ph type="title"/>
          </p:nvPr>
        </p:nvSpPr>
        <p:spPr>
          <a:xfrm>
            <a:off x="456473" y="466934"/>
            <a:ext cx="11539959" cy="14563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FAO “Food Price Index”</a:t>
            </a:r>
            <a:b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1000" i="1" dirty="0">
                <a:solidFill>
                  <a:schemeClr val="tx2"/>
                </a:solidFill>
                <a:latin typeface="+mn-lt"/>
              </a:rPr>
              <a:t>Monthly change in international prices of a basket of food commodities. Five commodity group price indices with 55 quotations, weighted with the average export shares of each of the groups for 2002-2004.</a:t>
            </a:r>
            <a:br>
              <a:rPr lang="sl-SI" sz="1600" i="1" dirty="0">
                <a:solidFill>
                  <a:schemeClr val="tx2"/>
                </a:solidFill>
                <a:latin typeface="+mn-lt"/>
              </a:rPr>
            </a:br>
            <a:r>
              <a:rPr lang="sl-SI" sz="2000" dirty="0">
                <a:latin typeface="+mn-lt"/>
              </a:rPr>
              <a:t>V MAR/22 je zgodovinsko največja vrednost FFPI sploh! „Še nikoli videna“ intenzivnost rasti v Q1 2022.</a:t>
            </a:r>
            <a:br>
              <a:rPr lang="sl-SI" sz="2000" dirty="0">
                <a:latin typeface="+mn-lt"/>
              </a:rPr>
            </a:br>
            <a:r>
              <a:rPr lang="sl-SI" sz="2000" dirty="0">
                <a:latin typeface="+mn-lt"/>
              </a:rPr>
              <a:t>K rasti so najbolj prispevale oljnice </a:t>
            </a:r>
            <a:r>
              <a:rPr lang="sl-SI" sz="2000" i="1" dirty="0">
                <a:latin typeface="+mn-lt"/>
              </a:rPr>
              <a:t>(ogrščica) </a:t>
            </a:r>
            <a:r>
              <a:rPr lang="sl-SI" sz="2000" dirty="0">
                <a:latin typeface="+mn-lt"/>
              </a:rPr>
              <a:t>in žita </a:t>
            </a:r>
            <a:r>
              <a:rPr lang="sl-SI" sz="2000" i="1" dirty="0">
                <a:latin typeface="+mn-lt"/>
              </a:rPr>
              <a:t>(pšenica)</a:t>
            </a:r>
            <a:r>
              <a:rPr lang="sl-SI" sz="2000" dirty="0">
                <a:latin typeface="+mn-lt"/>
              </a:rPr>
              <a:t>. Manj pa animalni agregati.</a:t>
            </a:r>
            <a:br>
              <a:rPr lang="sl-SI" sz="2000" dirty="0">
                <a:latin typeface="+mn-lt"/>
              </a:rPr>
            </a:br>
            <a:r>
              <a:rPr lang="sl-SI" sz="2000" dirty="0">
                <a:latin typeface="+mn-lt"/>
              </a:rPr>
              <a:t>Poleg RUS vs. UKR ne pozabimo „podlage“ v post COVID neravnotežjih =&gt; ENERGENTI, TRANSPORT… in globalnih temeljnih makroekonomskih in geopolitičnih dejavnikov… </a:t>
            </a:r>
            <a:br>
              <a:rPr lang="sl-SI" sz="2000" dirty="0">
                <a:latin typeface="+mn-lt"/>
              </a:rPr>
            </a:br>
            <a:r>
              <a:rPr lang="sl-SI" sz="2000" dirty="0">
                <a:solidFill>
                  <a:srgbClr val="FF0000"/>
                </a:solidFill>
                <a:latin typeface="+mn-lt"/>
              </a:rPr>
              <a:t>POMEMBNO: globalno – FAO indeks + nekateri FAO surovinski indeksi kaže ohlajanje…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B07665F-1B69-4183-8196-BC6E6A0B5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22" y="2305894"/>
            <a:ext cx="3593230" cy="44876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5712C00-374E-4B4C-B5A2-1D527D82E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52" y="2352194"/>
            <a:ext cx="3593231" cy="44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2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D654E16-0FB9-44F0-B69F-7A72B069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0734"/>
            <a:ext cx="10515600" cy="5999391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928695B1-7FE6-4F4C-BD40-A3203349981D}"/>
              </a:ext>
            </a:extLst>
          </p:cNvPr>
          <p:cNvSpPr/>
          <p:nvPr/>
        </p:nvSpPr>
        <p:spPr>
          <a:xfrm>
            <a:off x="10396661" y="6538138"/>
            <a:ext cx="17459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dirty="0">
                <a:solidFill>
                  <a:schemeClr val="tx2"/>
                </a:solidFill>
                <a:latin typeface="Calibri" pitchFamily="34" charset="0"/>
              </a:rPr>
              <a:t>FAO/IMF/World Bank</a:t>
            </a:r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, 2022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B76B4A8-E2D5-4C12-B884-D2DED27638FE}"/>
              </a:ext>
            </a:extLst>
          </p:cNvPr>
          <p:cNvSpPr/>
          <p:nvPr/>
        </p:nvSpPr>
        <p:spPr>
          <a:xfrm>
            <a:off x="152400" y="8102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tx2"/>
                </a:solidFill>
              </a:rPr>
              <a:t>Trendi in „morebitne“ povezave: </a:t>
            </a:r>
            <a:r>
              <a:rPr lang="sl-SI" sz="2800" b="1" dirty="0">
                <a:solidFill>
                  <a:srgbClr val="00B050"/>
                </a:solidFill>
              </a:rPr>
              <a:t>hrana</a:t>
            </a:r>
            <a:r>
              <a:rPr lang="sl-SI" sz="2800" b="1" dirty="0">
                <a:solidFill>
                  <a:schemeClr val="tx2"/>
                </a:solidFill>
              </a:rPr>
              <a:t>, </a:t>
            </a:r>
            <a:r>
              <a:rPr lang="sl-SI" sz="2800" b="1" dirty="0">
                <a:solidFill>
                  <a:schemeClr val="accent1"/>
                </a:solidFill>
              </a:rPr>
              <a:t>goriva</a:t>
            </a:r>
            <a:r>
              <a:rPr lang="sl-SI" sz="2800" b="1" dirty="0">
                <a:solidFill>
                  <a:schemeClr val="tx2"/>
                </a:solidFill>
              </a:rPr>
              <a:t>, </a:t>
            </a:r>
            <a:r>
              <a:rPr lang="sl-SI" sz="2800" b="1" dirty="0">
                <a:solidFill>
                  <a:schemeClr val="accent2"/>
                </a:solidFill>
              </a:rPr>
              <a:t>gnojila 	</a:t>
            </a:r>
            <a:r>
              <a:rPr lang="sl-SI" sz="2000" b="1" i="1" dirty="0"/>
              <a:t>Dolgoročno </a:t>
            </a:r>
            <a:r>
              <a:rPr lang="en-US" sz="2000" b="1" i="1" dirty="0"/>
              <a:t>200</a:t>
            </a:r>
            <a:r>
              <a:rPr lang="sl-SI" sz="2000" b="1" i="1" dirty="0"/>
              <a:t>0</a:t>
            </a:r>
            <a:r>
              <a:rPr lang="en-US" sz="2000" b="1" i="1" dirty="0"/>
              <a:t> - 202</a:t>
            </a:r>
            <a:r>
              <a:rPr lang="sl-SI" sz="2000" b="1" i="1" dirty="0"/>
              <a:t>2</a:t>
            </a:r>
            <a:endParaRPr lang="sl-SI" sz="2800" b="1" i="1" dirty="0"/>
          </a:p>
        </p:txBody>
      </p:sp>
    </p:spTree>
    <p:extLst>
      <p:ext uri="{BB962C8B-B14F-4D97-AF65-F5344CB8AC3E}">
        <p14:creationId xmlns:p14="http://schemas.microsoft.com/office/powerpoint/2010/main" val="186485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A2DDA72-BFDF-4D23-9EFE-7F927E28B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8"/>
          <a:stretch/>
        </p:blipFill>
        <p:spPr>
          <a:xfrm>
            <a:off x="1623051" y="1006118"/>
            <a:ext cx="8773610" cy="5364866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C39BFDE9-304E-4476-A15E-6C29EEECE45E}"/>
              </a:ext>
            </a:extLst>
          </p:cNvPr>
          <p:cNvSpPr/>
          <p:nvPr/>
        </p:nvSpPr>
        <p:spPr>
          <a:xfrm>
            <a:off x="152400" y="8102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tx2"/>
                </a:solidFill>
              </a:rPr>
              <a:t>Srednjeročni prikaz: </a:t>
            </a:r>
            <a:r>
              <a:rPr lang="sl-SI" sz="2800" b="1" dirty="0">
                <a:solidFill>
                  <a:schemeClr val="accent2"/>
                </a:solidFill>
              </a:rPr>
              <a:t>gnojila in </a:t>
            </a:r>
            <a:r>
              <a:rPr lang="sl-SI" sz="2800" b="1" dirty="0">
                <a:solidFill>
                  <a:srgbClr val="FF0000"/>
                </a:solidFill>
              </a:rPr>
              <a:t>energenti</a:t>
            </a:r>
            <a:r>
              <a:rPr lang="sl-SI" sz="2800" b="1" dirty="0">
                <a:solidFill>
                  <a:schemeClr val="accent2"/>
                </a:solidFill>
              </a:rPr>
              <a:t> </a:t>
            </a:r>
            <a:r>
              <a:rPr lang="sl-SI" sz="2800" i="1" dirty="0"/>
              <a:t>(plin in premog-elektrika)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EF9E5886-0B13-4E73-A1D6-D6C9D665F465}"/>
              </a:ext>
            </a:extLst>
          </p:cNvPr>
          <p:cNvSpPr/>
          <p:nvPr/>
        </p:nvSpPr>
        <p:spPr>
          <a:xfrm>
            <a:off x="10396661" y="6538138"/>
            <a:ext cx="11817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dirty="0">
                <a:solidFill>
                  <a:schemeClr val="tx2"/>
                </a:solidFill>
                <a:latin typeface="Calibri" pitchFamily="34" charset="0"/>
              </a:rPr>
              <a:t>World Bank</a:t>
            </a:r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, 2022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3E115642-D5C3-429C-89C2-450655CF0CC7}"/>
              </a:ext>
            </a:extLst>
          </p:cNvPr>
          <p:cNvSpPr/>
          <p:nvPr/>
        </p:nvSpPr>
        <p:spPr>
          <a:xfrm rot="1624608">
            <a:off x="7616918" y="415924"/>
            <a:ext cx="2818248" cy="5593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8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97BEF1F9-39DA-46F0-BE45-282D556E674B}"/>
              </a:ext>
            </a:extLst>
          </p:cNvPr>
          <p:cNvGrpSpPr/>
          <p:nvPr/>
        </p:nvGrpSpPr>
        <p:grpSpPr>
          <a:xfrm>
            <a:off x="449556" y="1778000"/>
            <a:ext cx="11590044" cy="3719678"/>
            <a:chOff x="73636" y="1884404"/>
            <a:chExt cx="12044728" cy="3928234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12F9D613-A584-42A5-8EF3-07FD2A99D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751"/>
            <a:stretch/>
          </p:blipFill>
          <p:spPr>
            <a:xfrm>
              <a:off x="8121323" y="2009928"/>
              <a:ext cx="3997041" cy="3802710"/>
            </a:xfrm>
            <a:prstGeom prst="rect">
              <a:avLst/>
            </a:prstGeom>
          </p:spPr>
        </p:pic>
        <p:pic>
          <p:nvPicPr>
            <p:cNvPr id="7" name="Označba mesta vsebine 3">
              <a:extLst>
                <a:ext uri="{FF2B5EF4-FFF2-40B4-BE49-F238E27FC236}">
                  <a16:creationId xmlns:a16="http://schemas.microsoft.com/office/drawing/2014/main" id="{98126E3A-7BEE-488B-9A12-D40309732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36" y="1884404"/>
              <a:ext cx="8024555" cy="3734124"/>
            </a:xfrm>
            <a:prstGeom prst="rect">
              <a:avLst/>
            </a:prstGeom>
          </p:spPr>
        </p:pic>
      </p:grpSp>
      <p:sp>
        <p:nvSpPr>
          <p:cNvPr id="8" name="Pravokotnik 7">
            <a:extLst>
              <a:ext uri="{FF2B5EF4-FFF2-40B4-BE49-F238E27FC236}">
                <a16:creationId xmlns:a16="http://schemas.microsoft.com/office/drawing/2014/main" id="{EAE54526-94E2-4258-8FA8-850AB2D42DA6}"/>
              </a:ext>
            </a:extLst>
          </p:cNvPr>
          <p:cNvSpPr/>
          <p:nvPr/>
        </p:nvSpPr>
        <p:spPr>
          <a:xfrm>
            <a:off x="152400" y="30454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tx2"/>
                </a:solidFill>
              </a:rPr>
              <a:t>Energenti in kovine</a:t>
            </a:r>
            <a:endParaRPr lang="sl-SI" sz="2800" i="1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A3113-E504-4D84-9ED5-8D35E36AF58F}"/>
              </a:ext>
            </a:extLst>
          </p:cNvPr>
          <p:cNvSpPr/>
          <p:nvPr/>
        </p:nvSpPr>
        <p:spPr>
          <a:xfrm>
            <a:off x="10396661" y="6538138"/>
            <a:ext cx="11400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 b="1" i="1" dirty="0" err="1">
                <a:solidFill>
                  <a:schemeClr val="tx2"/>
                </a:solidFill>
                <a:latin typeface="Calibri" pitchFamily="34" charset="0"/>
              </a:rPr>
              <a:t>Bloomberg</a:t>
            </a:r>
            <a:r>
              <a:rPr lang="sl-SI" sz="1050" b="1" i="1" dirty="0">
                <a:solidFill>
                  <a:schemeClr val="tx2"/>
                </a:solidFill>
                <a:latin typeface="Calibri" pitchFamily="34" charset="0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53920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5" ma:contentTypeDescription="Ustvari nov dokument." ma:contentTypeScope="" ma:versionID="ed80cf22ceb283f6b226f0d3b4f51fb0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4c68f0fa0e3419dd89357434dc39a82b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97B55-6138-4AE5-AAE0-31E64E6889E3}">
  <ds:schemaRefs>
    <ds:schemaRef ds:uri="http://purl.org/dc/terms/"/>
    <ds:schemaRef ds:uri="d0f62f47-2aa0-44ee-81ad-e0fbfd0370c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C66FCB-884F-4925-81C7-1300B9E01281}"/>
</file>

<file path=customXml/itemProps3.xml><?xml version="1.0" encoding="utf-8"?>
<ds:datastoreItem xmlns:ds="http://schemas.openxmlformats.org/officeDocument/2006/customXml" ds:itemID="{B4FBE5FC-EB63-4C1F-BA7F-64E14DDC65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2580</Words>
  <Application>Microsoft Office PowerPoint</Application>
  <PresentationFormat>Širokozaslonsko</PresentationFormat>
  <Paragraphs>241</Paragraphs>
  <Slides>50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50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Garamond</vt:lpstr>
      <vt:lpstr>Times New Roman</vt:lpstr>
      <vt:lpstr>Wingdings</vt:lpstr>
      <vt:lpstr>Officeova tema</vt:lpstr>
      <vt:lpstr>PowerPointova predstavitev</vt:lpstr>
      <vt:lpstr> - Gibanja cen – globalno &amp; lokalno - Zunanjetrgovinska menjava - Proračunsko ukrepanje - Uspešnost poslovanja - Zaključki</vt:lpstr>
      <vt:lpstr>PowerPointova predstavitev</vt:lpstr>
      <vt:lpstr>IMF Commodity Food Price Index, Monthly Price    (Includes Cereal, Vegetable Oils, Meat, Seafood, Sugar, Bananas, Oranges Price)  Petletna perspektiva Maj  2017 – maj 2022 I= 173,03 Začetek rasti po izbruhu COVID-19 v MAJ/20, z rahlim platojem med MAJ/21 do SEPT/21, od takrat pa strma rast (v dveh nihajih) visoko nad petletno povprečje indeksa.</vt:lpstr>
      <vt:lpstr>IMF Commodity Food Price Index, Monthly Price    (Includes Cereal, Vegetable Oils, Meat, Seafood, Sugar, Bananas, and Oranges Price) Dvajsetletna perspektiva  Maj 2002 - Maj 2022 I = 220,7 Oscilacije s štirimi vrhovi (5/08, 2/11, 8/12 in 4/21)  Več, kot 5-letni cenovni plato z „rahlimi“ nihanji (JAN2015- AVG2020). Potem v dveh kaskadah do 20-letnega vrha.</vt:lpstr>
      <vt:lpstr>FAO “Food Price Index” Monthly change in international prices of a basket of food commodities. Five commodity group price indices with 55 quotations, weighted with the average export shares of each of the groups for 2002-2004. V MAR/22 je zgodovinsko največja vrednost FFPI sploh! „Še nikoli videna“ intenzivnost rasti v Q1 2022. K rasti so najbolj prispevale oljnice (ogrščica) in žita (pšenica). Manj pa animalni agregati. Poleg RUS vs. UKR ne pozabimo „podlage“ v post COVID neravnotežjih =&gt; ENERGENTI, TRANSPORT… in globalnih temeljnih makroekonomskih in geopolitičnih dejavnikov…  POMEMBNO: globalno – FAO indeks + nekateri FAO surovinski indeksi kaže ohlajanje…</vt:lpstr>
      <vt:lpstr>PowerPointova predstavitev</vt:lpstr>
      <vt:lpstr>PowerPointova predstavitev</vt:lpstr>
      <vt:lpstr>PowerPointova predstavitev</vt:lpstr>
      <vt:lpstr>PowerPointova predstavitev</vt:lpstr>
      <vt:lpstr>Determinante globalnih cen kmetijskih surovin Razmerje med zalogami in porabo „Stock to use ratio“ (World Bank index 12 ag-com) </vt:lpstr>
      <vt:lpstr>PowerPointova predstavitev</vt:lpstr>
      <vt:lpstr>PowerPointova predstavitev</vt:lpstr>
      <vt:lpstr>Napovedi globalne letine 2022 – zaenkrat ugodne…</vt:lpstr>
      <vt:lpstr>Česar pa blagovne borze še niso „dojele“…</vt:lpstr>
      <vt:lpstr>PowerPointova predstavitev</vt:lpstr>
      <vt:lpstr>PowerPointova predstavitev</vt:lpstr>
      <vt:lpstr>Primerjava gibanj maloprodajnih cen hrane (brez pijač) MPC hrane se v SLO trenutno gibajo skladno s povprečjem EU27. So pa v SLO rasti intenzivnejša, kot v sosednjih državah, z izjemo Madžarske.</vt:lpstr>
      <vt:lpstr>Nominalna sprememba maloprodajnih cen hrane (brez pijač) Države EU 27, 4/2022 (Indeks; Φ2015=100) Slovenija je ostala na ravni povprečja rasti MPC, potem ko se je premaknila iz zgornje tretjine pred 3 leti. 4,0 – odstotne točke nad Φ EA-19</vt:lpstr>
      <vt:lpstr>Kratkoročni trendi rasti maloprodajnih cen hrane (brez pijač) Države EU 27, 4/2022 (Indeks; M122 in M422 – YoY)</vt:lpstr>
      <vt:lpstr>Primerjava proizvajalčevih cen hrane (brez pijač) Prenos zvišanja MPC na proizvajalčeve cene je v Sloveniji pod povprečjem EU27 in EA-19 ter za sosednjimi državami, razen Hrvaške.</vt:lpstr>
      <vt:lpstr>Nominalna sprememba proizvajalčevih cen hrane (brez pijač) Države EU 27, 4/2022 (Indeks; Φ2015=100) Slovenija se je „odlepila“ od dna v EU27…  …ampak še vedno 5,9 o.t. zaostaja za Φ EMU-19 oz. 7,9 o.t. za Φ EU-27.  Kje je HRVAŠKA?</vt:lpstr>
      <vt:lpstr>Kratkoročni trendi rasti proizvajalčevih cen hrane (brez pijač) Države EU 27, 4/2021 (Indeks; Φ 12- in 4- mesečna rast YoY)</vt:lpstr>
      <vt:lpstr>Gibanje cenovne paritete MPC/PC Po dveh desetletjih rasti je začela pariteta v maju 2020 padati !?! V Sloveniji je sicer upad paritete v breme MPC sicer počasnejši, kot v EU-27 in EA-19. Razlika je še vedno  &gt; 5 o.t.! </vt:lpstr>
      <vt:lpstr>Sprememba cenovne paritete MPC/PC po državah  Jan-Apr 2020 in Jan-Apr 2022 Velike razlike v stopnji transmisije po verigi med državami! Absorbcija podražitev tudi v Sloveniji…</vt:lpstr>
      <vt:lpstr>Groba (Zakaj že?) ocena ekonomskega stanja v kmetijstvu Q1-2022  Primerjava variabilnih in investicijskih stroškov ter cen kmetijskih pridelkov pri pridelovalcih, Slovenija; Jan-Mar 2022  (Indeks 2015=100)  </vt:lpstr>
      <vt:lpstr>PowerPointova predstavitev</vt:lpstr>
      <vt:lpstr>Zunanjetrgovinska bilanca za predelana živila Ponovna pospešitev dinamike mednarodne menjave!  Uvoz se je povečal za 277 mio EUR (Indeks 21/20 = 114,0). Tudi izvoz je pomembno rasel (Indeks 21/20 = 119,4  =&gt; 239 mio EUR) Saldo se je nekoliko poslabšal, pokritost U/I pa je boljša za 3 o.t.!</vt:lpstr>
      <vt:lpstr>PowerPointova predstavitev</vt:lpstr>
      <vt:lpstr>Zunanjetrgovinska menjava „IZVOZ“ (1,471 mrd EUR) Agregatna rast (+19,4%), ob „enoznačni sliki “… Največja absolutna rast : „Druga živila“, „Meso in mesni izdelki“, „Olja in maščobe“, „Mlečni izd.“</vt:lpstr>
      <vt:lpstr>PowerPointova predstavitev</vt:lpstr>
      <vt:lpstr>Zunanjetrgovinska menjava „UVOZ“ (2,254 mrd EUR)  Agregatna rast (+14,0%), brez ekstremov … Največja absolutna rast : „Druga živila“, „Olja in maščobe“, „Živalska krmila“, „Meso in mesni izdelki“…</vt:lpstr>
      <vt:lpstr>Zunanjetrgovinska bilanca „SALDO“ Agregatni deficit se je v 2021 povečal za 5%. Neto izvoz: „Mleko in ml. izd“ + 30%, „Pivo“ + 58%, „Vino“ +25% „Meso in m. izdelki“ stabilizacija; Fenomena: 1.sladkor in 2.tobak?</vt:lpstr>
      <vt:lpstr>Struktura zunanje trgovine po državah  2021</vt:lpstr>
      <vt:lpstr>PowerPointova predstavitev</vt:lpstr>
      <vt:lpstr>Struktura proračuna za ŽPI Pojemanje obsega proračunskih transferjev zaradi zniževanja PRP „Dodajanje vrednosti“,  COVID-podpora… Še vedno zelo majhen obseg proračunskih sredstev za ŽPI…</vt:lpstr>
      <vt:lpstr>Ukrepi tržno-cenovne politike</vt:lpstr>
      <vt:lpstr>Ukrepi strukturne politike Velike naložbe v ŽPI? Letno 6,3 mio EUR…  Kdaj poglejte v bazo „EU State Aid cases“. Tam je dokaz, da EU sredstva niso namenjena samo SME in max 25%... </vt:lpstr>
      <vt:lpstr>PowerPointova predstavitev</vt:lpstr>
      <vt:lpstr>Poslovanje v letu 2021</vt:lpstr>
      <vt:lpstr>Spremembe prihodkov od prodaje in izvoza 2021 V ŽPI 4,6-% realna rast REALIZACIJE (2020 -2,9% ) V ŽPI 14,5-% realna rast IZVOZA (2020 -4% ) Realna rast prihodkov v vseh dejavnostih – tudi konsolidiranih! (MPI, Pivovarstvo, BAP) Pred COVID raven je presežena!</vt:lpstr>
      <vt:lpstr>Uspešnost poslovanja v letu 2021</vt:lpstr>
      <vt:lpstr>Neto čisti dobiček/izguba 2019&amp;20</vt:lpstr>
      <vt:lpstr>Kako kaže v prvem trimesečju 2022? Proizvodnja živil in pijač (!) občutno nad rastjo agregata C predelovalna industrija…</vt:lpstr>
      <vt:lpstr>PowerPointova predstavitev</vt:lpstr>
      <vt:lpstr>Razmišljanje o izzivih</vt:lpstr>
      <vt:lpstr>Razmišljanje o izzivih     2</vt:lpstr>
      <vt:lpstr>Razmišljanje o izzivih     3</vt:lpstr>
      <vt:lpstr>Razmišljanje o izzivih     4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Kuhar, Aleš</dc:creator>
  <cp:lastModifiedBy>Kuhar, Aleš</cp:lastModifiedBy>
  <cp:revision>81</cp:revision>
  <dcterms:created xsi:type="dcterms:W3CDTF">2022-06-06T11:45:30Z</dcterms:created>
  <dcterms:modified xsi:type="dcterms:W3CDTF">2022-06-08T10:24:25Z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</Properties>
</file>